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notesSlides/notesSlide4.xml" ContentType="application/vnd.openxmlformats-officedocument.presentationml.notesSlide+xml"/>
  <Override PartName="/ppt/ink/ink19.xml" ContentType="application/inkml+xml"/>
  <Override PartName="/ppt/notesSlides/notesSlide5.xml" ContentType="application/vnd.openxmlformats-officedocument.presentationml.notesSlide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3"/>
  </p:notesMasterIdLst>
  <p:sldIdLst>
    <p:sldId id="426" r:id="rId2"/>
    <p:sldId id="433" r:id="rId3"/>
    <p:sldId id="427" r:id="rId4"/>
    <p:sldId id="428" r:id="rId5"/>
    <p:sldId id="480" r:id="rId6"/>
    <p:sldId id="483" r:id="rId7"/>
    <p:sldId id="482" r:id="rId8"/>
    <p:sldId id="474" r:id="rId9"/>
    <p:sldId id="478" r:id="rId10"/>
    <p:sldId id="479" r:id="rId11"/>
    <p:sldId id="434" r:id="rId12"/>
  </p:sldIdLst>
  <p:sldSz cx="9144000" cy="5715000" type="screen16x10"/>
  <p:notesSz cx="6858000" cy="9144000"/>
  <p:embeddedFontLst>
    <p:embeddedFont>
      <p:font typeface="Orly's Font 2" panose="020B0604020202020204" charset="0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9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7T23:58:27.427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61905EA7-601E-4C39-AB01-BE1C7F797862}" emma:medium="tactile" emma:mode="ink">
          <msink:context xmlns:msink="http://schemas.microsoft.com/ink/2010/main" type="inkDrawing" rotatedBoundingBox="4571,11949 4586,11949 4586,11964 4571,11964" shapeName="Other"/>
        </emma:interpretation>
      </emma:emma>
    </inkml:annotationXML>
    <inkml:trace contextRef="#ctx0" brushRef="#br0">293 3252 352,'0'0'0,"0"0"-32,0 0-32,0 0-191</inkml:trace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47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49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50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52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53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55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56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58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59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6T00:05:27.840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35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20.17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20.18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0,-21-26-32,-2 26-96,2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26 32,-2-26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31,-22-26-63,22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26-32,23-26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20.20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20.21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20.23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20.24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20.26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678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0,21 25 64,-21-25-64,0 0 0,0 27 0,0-27 0,0 25 0,23-25 32,-23 0-32,0 27-32,0-27 32,21 25 0,-21-25-64,0 0 128,0 0-128,0 27 64,22-27 0,-22 0 0,0 0 0,21 25-64,-21-25 96,0 0-96,23 0 0,-23 0-64,0 0-32,0 27 128,21-27 64,-21 0 0,0 0-32,23 0 192,-23 0-128,0 0 32,21 0-128,-21 0 96,0 0-64,22 0 0,-22 0 32,0 0-128,21 0 32,-21 0 32,0 0 0,0 0 32,0 0 0,23 0 0,-23 0 32,0 0-32,0 0 32,21 0 64,-21 0-352,0 0 96,23 0 256,-23 0-96,0 0 0,21 0-96,-21 0 288,0 0-128,23 0 128,-23-27-160,0 27 32,21 0 32,-21 0-96,0-25 65,22 25-65,-22 0-129,0 0 225,21-27-31,-21 27-1,0 0-32,23-25-32,-23 25-32,0 0 64,0 0 64,0-27-64,0 27 0,21 0 0,-21 0 0,0-25 32,0 25-64,0 0 0,0 0 0,0-27 64,23 27-96,-23 0 64,0 0-32,0-25 32,0 25-32,0 0-32,21 0 64,-21 0-64,0 0 96,0-27-64,0 27 0,0 0 0,0 0-32,23 0 64,-23-25-32,0 25 0,0 0-32,22-27 32,-22 27-32,0 0 64,21 0-32,-21-25 0,0 25 0,0 0-32,0 0 32,0 0 0,0 0 0,0 0 0,0 0 32,0 0-32,0 0 0,0 0 0,0 0 0,0 0 0,0 0 32,0 0-64,0-27 64,0 27-32,0 0 0,0-25 0,0 25-32,0 0 64,0 0-32,23-27-32,-23 27 64,0 0 0,0 0-32,0 0 0,0 0 96,0 0-96,0 0 64,0 0-64,0 0 0,0 0 32,0 0-32,0 0 32,0 0-64,0 0 64,0 0-32,0 0 0,0 0-96,0 0 0,0 0 32,0 0 32,0 0 128,0 0 64,0 0-128,0 0 128,21 0-63,-21 27-33,23-27-32,-23 0 64,21 0-96,2 25 32,-23-25 0,20 0-64,-20 0 64,23 0 0,-23 0-32,21 27 32,-21-27-64,23 0 64,-23 0 0,21 0-32,-21 0 64,23 0-64,-23 0 32,21 25-32,-21-25 0,0 0 32,22 0-64,-22 0 64,21 0-32,-21 0 0,23 27 0,-23-27 32,21 0-32,1 0 0,-22 0 0,21 0 0,-21 25 32,23-25-32,-23 0 0,20 0 0,-20 0 0,23 0 32,-23 0-32,0 0-32,21 27 64,2-27-32,-23 0 96,21 0-192,2 0 96,-23 0 0,21 0 96,-21 25-96,22-25-96,-22 0 192,21 0-96,2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64,2 0-96,21-27 0,-22 27 64,1 0-32,-2-25 0,23 25 0,-21-26-32,-2 26-96,2 0 192,21-25-64,-23 25 32,3 0-160,20 0 32,-23-27 224,2 27-160,-1 0 64,1 0-192,21-25 224,-23 25-64,2 0 64,-1 0-32,22-27-64,-21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0-32,-21 0 32,21 0-96,-23 0-64,3 0 128,-24 0 32,21 0-64,2 0 64,-23 0-96,22 0 192,-1 0-192,2 0 32,-2 0 0,-21 0-32,23 0 96,-22 0-96,20 0 64,2 0-64,-2 27 64,2-27-32,-2 0 32,2 25 32,-1-25-128,1 0 128,21 0-128,-23 0 128,2 0-128,-2 0 128,2 0-64,21 0 64,-22 0-96,1 0 64,-2 0-32,2 0 0,21 0 64,-23 0 0,2 0 33,-2 0-1,23 0-32,0 0 0,-21 0-32,21 0 96,-22 0-96,22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0,22 2 0,-22-2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64,-1-27-64,22 0 0,-21 0 32,21 25-32,-22-25 32,1 27-64,-2-27 64,2 0-32,21 0 64,-23 25-96,23-25 96,-20 0-96,20 0 32,-23 0-32,2 26 32,-2-26 32,23 0-64,-21 25 32,-2-25 0,2 0 32,-1 27-96,22-27 64,-21 0 0,-2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27-64,-2 0 32,1 0 32,-1-25-64,2 25 64,-23 0-64,21-27 32,2 27-64,-23 0 128,21 0-128,-21 0 128,23 0-128,-23 0 128,20 0-64,-20 0 0,23 0 0,-23 0 0,21-25 32,-21 25-64,23 0 64,-2-27-64,-21 27 64,0 0-64,22 0 64,-22 0-32,0-25 0,0 25 0,0 0 32,0 0 0,0 0-32,0 0 32,0 0-64,0 0 96,0 0-96,0 0 64,0 0 0,0 0 0,0 0 0,0 0 0,0 0-32,0 0-32,0 0 64,0 0-64,0 0 32,0 0-64,0 0 0,0 0 64,21 0 0,-21 0 0,22 0 0,-22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64,0-2-128,-21-25 64,21 27 0,0-27-32,0 27-32,0-27 65,0 25-65,-22-25-32,22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0,-21 0-191,21 0-1,0 0-64,0 0 96,0 0-32,0 0 97,0 0-65,0 0-128,0 0 32,0 27 0,0-27-64,-22 25 65,22-25-65,0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0,-23 0 64,23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0,0-2-64,21-25 64,-21 27-32,0-2 32,0-25 32,0 27 1,0-2-1,0 2-32,22-27 0,-22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32,23 0 1,-23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31,-23-26-63,23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0-159,22 0 95,-22 0-32,21 0 32,2 0-128,-23-27 96,21 27-63,2 0 31,-23 0-64,21 0-96,-21 0 96,22 0-96,-1 0 96,-21 0-64,0 0 128,23 0-64,-23 0 96,21 0-127,-21 0 31,0 0 64,23 0-192,-23 0 96,0 0-64,21 0 32,-21 0-32,0 0 0,0 0 0,23 0 32,-23 0-32,0 0-32,0 0 96,0 0-96,0 0 64,21 0-32,-21 0-32,0 0 32,0 0 32,0 0-32,0 0 0,0 0 96,22 0-96,-22 0 0,21 0-32,-21 0 64,0 0-64,23 0 64,-23 0 0,0 0-32,21 0 0,-21 0 32,0 0-32,23 0 0,-23 0 0,0 0 0,21 0 32,-21 0-32,0 0 32,0 0-32,23 0 0,-23 0 0,0 0-64,22 0 128,-22 0-64,0 0 0,21 0 32,-21 0-32,0 0 32,23 0-64,-23 0 64,0 0-64,0 0 64,21 0-32,-21 0 32,0 0-64,23 0 32,-23 0-32,0 0 64,0 0-32,0 0-32,0 0 64,21 0-32,-21 0-32,0 0 64,0 0-32,23 0 0,-23 0-64,0 0 32,0 0-32,0 0 160,20 0-96,-20 0 0,0 0 32,0 0 0,0 0-32,0 0 32,0 0 32,0 0-64,0 0 32,0 0-32,0 0 0,0 0-96,0 0 192,0 0-96,0 0 0,0 0-32,0 0 64,0 0-64,0 0 32,0 0 0,0 0 0,0 0 32,0 0-64,0 0 96,0 0-96,0 0 0,0 0 64,23 0 0,-23 0-32,0 0 0,0 0 0,21 0 0,-21 0 32,0 0-128,0 0 96,0 0-96,0 0 64,0 0 0,0 0-32,23 0 192,-23 0-128,0 0 32,0 0 32,0 0-128,0 0 64,0 0-128,0 0 0,0 0-64,0 0 32,0 0-33,0 0-223,0 0-545,0 0-608,0 0-962,0 0-2177</inkml:trace>
  <inkml:trace contextRef="#ctx0" brushRef="#br0" timeOffset="6">917 1273 1281,'0'0'672,"0"0"-351,0 0-129,0 0 641,0 0-545,0 0 353,0 0-129,0 0 33,0 0 31,0 0-95,0 0-65,0 0 128,-21 0 33,21 0-33,0 0-63,0 0-257,0 0 257,0-25 63,0 25-448,0 0 321,-22 0-225,22 0-32,0 0 32,-21 0-64,21 0 225,-23 0-193,23 0 64,0 0 64,0 0-192,0 0-64,-21 0 64,21 0-224,0 0 320,-23 0-224,23 0 257,0 0-161,-21 0 0,21 0 64,-22 0-32,22 0-32,0 0 160,-21 0-64,21 0-63,0 0-1,-23 0 0,23 0 32,0 0-96,0 0-32,-21 0 32,21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655 1377 448,'0'0'1441,"0"0"-1024,0 0 383,0 0-223,0 0-193,0 0 1,0 0-97,0 0 32,0 0-31,0 0-1,0 0-64,0 0 32,0 0 33,0 0 63,0 0 321,0 0-33,0 0-223,0 0-193,0 0-32,23 0-64,-23 0 0,21 0 0,-21 0 0,23 0 33,-23 0-33,21 0 0,1 0 32,-22 0-96,21 0 96,-21 0-64,23 0 32,-2 0 33,-21 0-65,23 0 0,-23 0 0,21 0-96,-21 0 96,0 0-96,22 0 160,-22 0-64,21 0 64,-21 0-64,0 0 0,0 0-31,23 0-1,-23 0 32,21 0-64,-21 0 32,0 0-64,23 0 32,-23 0 0,0 27-32,21-27 96,-21 0-96,0 0 32,23 0 0,-23 0 0,0 0 0,21 0 0,-21 0 64,0 0-64,22 0-32,-22 0 64,0 0-32,21 0 0,-21 0 64,0 0-96,0 0 64,23 0-64,-23 0 33,0 0-1,21 0 0,-21 0 0,0 0-32,0 0 96,23 0-96,-23 0 64,0 0-64,21 0 32,-21 0-32,0 0 32,0 0-32,23 0 32,-23 0 32,0 0-32,22 0 0,-22 0 0,0 0 32,21 0-64,-21 0 96,23 0-96,-23 0 0,0 0 32,21 0 0,-21 0 0,0 0-32,0 0 96,23 0-96,-23 0 96,0 0-96,0 0 32,0 0 0,21 0 1,-21 0-33,0 0 0,0 0 32,23 0-64,-23 25 64,0-25-32,0 0 0,0 0 32,0 0-32,20 0 0,-20 0 0,0 0 0,0 0 0,0 0 32,0 0-32,0 0 0,23 0 0,-23 0 32,0 0-32,0 0 0,21 0 0,-21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32,-23 27 0,23-27-32,0 25 96,0-25-32,-20 0-31,20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0-63,23 0-1,-23 0 32,0 0-32,0 0 64,0 25-96,0-25 32,0 0-32,0 0 64,0 27-32,0-27-32,0 0 64,0 0-32,0 25 32,0-25-64,0 0 64,20 0-64,-20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27-32,21-27 64,-21 0-64,0 25 0,0-25-32,0 27 0,0-27 33,0 0-33,0 0 32,0 0-32,0 25 32,0-25-32,0 0 32,0 0-32,0 0 32,0 26-32,22-26 96,-22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32,-21 0-32,21 25 32,0-25 0,0 0 0,0 27-32,0-27 0,-22 0 32,22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0-32,22 0 0,-22 0 0,0 0 0,21 0-32,-21 0 0,0 0 64,23 0 0,-23 0-32,0 0 0,21 0 0,-21 0-32,0 0 1,23 0 31,-23 0-64,0 0 0,21 0-64,-21 0 64,0 0 64,23 0-32,-23 0-32,0 0 0,21 0 0,-21 0 32,0 0 0,22 0-32,-22-25-32,0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32,-22 27-96,22-27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0-32,22 0 32,-22 0-64,21 0-64,-21 0 32,23 0 0,-2 0 0,-21 0 96,23 0-96,-23 0 160,21 0-128,-21 0 32,22 0-64,-22 0 0,21 0 0,-21 0 0,23 0 0,-23 0 0,21 0 33,-21 0-66,0 0 66,23 0-66,-23 0 66,0 0-66,21 0 66,-21 0-33,23 0-33,-23 0 66,21 0-33,-21 0 0,0 0 0,22-25 0,-22 25-65,0 0 97,21 0-32,-21 0 0,0 0 33,0 0-33,23 0 0,-23 0-33,0 0 66,21 0-66,-21 0 66,0 0-66,23 0 66,-23 0-33,0 0 0,0 0 0,21 0 32,-21 0-32,0 0 32,0 0 0,0 0-32,23 0 64,-23 0-128,0 0 128,22 25-64,-22-25 32,0 0 0,21 0-64,-21 0 32,0 0 0,0 0 32,23 0-64,-23 0 32,0 0 32,21 0-32,-21 0 0,0 0 0,23 0 0,-23 0 0,0 0 0,0 0 0,0 0 0,0 0 0,0 0 32,0 0-32,0 0 0,0 0-32,0 0 32,0 0 32,21 0-64,-21 0 32,0 0-32,0 0 64,23 0-32,-23 0 0,0 0 0,20 0 0,-20 0 0,0 0 0,0 0 32,0 0-64,0 0 96,0 0-64,0 0 0,0 0 32,0 0 0,23 0-32,-23 0 0,0 0 64,0 0-32,0 0 32,0 0-32,0 0 96,0 0-64,0 0 64,0 0-32,0 0-32,0 0 1,0 0-65,0 0 32,0 0-32,0 0 32,0 0-64,0 0 96,0 0 32,0 0 32,0 0 64,0 0-64,0 0 32,0 0-32,0 0 33,0 0-129,0 0 64,0 0-32,-23 0-64,23 0 0,-20 0 128,20 27-224,-23-27 256,23 0-96,-21 0-64,-2 0 32,2 0 0,21 0 128,-23 25-96,23-25-32,-21 0 64,21 0-96,-22 0 96,22 0-128,0 0 64,-23 0-64,23 0 0,0 0 32,-21 0 32,21 0 0,0 0-96,-23 0 128,23 27-96,0-27 32,-21 0 0,21 0 65,0 0-65,-23 0-33,23 0 33,0 0 33,0 0 31,-21 0-161,21 0 194,0 0-161,-22 0 64,22 0 0,0 0 64,0 0-32,-21 0-64,21 0 64,0 0-64,0 0 32,-23 0 0,23 0 96,0 0-96,0 0 0,-21 0 32,21 0-32,0 0 0,0 0-32,-23 0 32,23 0 0,-21 0 32,21 0-32,0 0 0,0 0 0,0 0 64,-23 0-64,23 0 32,0 0-32,0 0-32,0 0 32,0 0 32,0 0-32,-21 0 0,21 0 32,0 0-64,0 0 64,0 0-64,0 0 96,0 0-96,-22 0 64,22 0-32,0 0 64,0 0-64,0 0-64,-21 0 160,21 0-128,0 0 32,-23 0 32,23 0-64,0 0 64,-21 0 0,21 0-32,0 0 0,0 0 32,-23 0-96,23 0 128,0 0-64,0 0 32,0 0-32,-21 0-32,21 0 96,0 0-96,0 0 64,0 0-32,-22 0-64,22 0 96,0 0 0,-21 0-64,21 0 32,0 0 32,-23 0-64,23 0 32,0 0 0,-21 0 32,21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20.27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20.29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20.30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37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0,-21-26-32,-2 26-96,2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26 32,-2-26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31,-22-26-63,22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26-32,23-26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20.32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20.33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20.35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20.36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20.38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20.39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20.41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59.75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59.77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0,-21-26-32,-2 26-96,2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26 32,-2-26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31,-22-26-63,22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26-32,23-26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59.78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38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59.80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59.81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59.83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59.84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678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0,21 25 64,-21-25-64,0 0 0,0 27 0,0-27 0,0 25 0,23-25 32,-23 0-32,0 27-32,0-27 32,21 25 0,-21-25-64,0 0 128,0 0-128,0 27 64,22-27 0,-22 0 0,0 0 0,21 25-64,-21-25 96,0 0-96,23 0 0,-23 0-64,0 0-32,0 27 128,21-27 64,-21 0 0,0 0-32,23 0 192,-23 0-128,0 0 32,21 0-128,-21 0 96,0 0-64,22 0 0,-22 0 32,0 0-128,21 0 32,-21 0 32,0 0 0,0 0 32,0 0 0,23 0 0,-23 0 32,0 0-32,0 0 32,21 0 64,-21 0-352,0 0 96,23 0 256,-23 0-96,0 0 0,21 0-96,-21 0 288,0 0-128,23 0 128,-23-27-160,0 27 32,21 0 32,-21 0-96,0-25 65,22 25-65,-22 0-129,0 0 225,21-27-31,-21 27-1,0 0-32,23-25-32,-23 25-32,0 0 64,0 0 64,0-27-64,0 27 0,21 0 0,-21 0 0,0-25 32,0 25-64,0 0 0,0 0 0,0-27 64,23 27-96,-23 0 64,0 0-32,0-25 32,0 25-32,0 0-32,21 0 64,-21 0-64,0 0 96,0-27-64,0 27 0,0 0 0,0 0-32,23 0 64,-23-25-32,0 25 0,0 0-32,22-27 32,-22 27-32,0 0 64,21 0-32,-21-25 0,0 25 0,0 0-32,0 0 32,0 0 0,0 0 0,0 0 0,0 0 32,0 0-32,0 0 0,0 0 0,0 0 0,0 0 0,0 0 32,0 0-64,0-27 64,0 27-32,0 0 0,0-25 0,0 25-32,0 0 64,0 0-32,23-27-32,-23 27 64,0 0 0,0 0-32,0 0 0,0 0 96,0 0-96,0 0 64,0 0-64,0 0 0,0 0 32,0 0-32,0 0 32,0 0-64,0 0 64,0 0-32,0 0 0,0 0-96,0 0 0,0 0 32,0 0 32,0 0 128,0 0 64,0 0-128,0 0 128,21 0-63,-21 27-33,23-27-32,-23 0 64,21 0-96,2 25 32,-23-25 0,20 0-64,-20 0 64,23 0 0,-23 0-32,21 27 32,-21-27-64,23 0 64,-23 0 0,21 0-32,-21 0 64,23 0-64,-23 0 32,21 25-32,-21-25 0,0 0 32,22 0-64,-22 0 64,21 0-32,-21 0 0,23 27 0,-23-27 32,21 0-32,1 0 0,-22 0 0,21 0 0,-21 25 32,23-25-32,-23 0 0,20 0 0,-20 0 0,23 0 32,-23 0-32,0 0-32,21 27 64,2-27-32,-23 0 96,21 0-192,2 0 96,-23 0 0,21 0 96,-21 25-96,22-25-96,-22 0 192,21 0-96,2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64,2 0-96,21-27 0,-22 27 64,1 0-32,-2-25 0,23 25 0,-21-26-32,-2 26-96,2 0 192,21-25-64,-23 25 32,3 0-160,20 0 32,-23-27 224,2 27-160,-1 0 64,1 0-192,21-25 224,-23 25-64,2 0 64,-1 0-32,22-27-64,-21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0-32,-21 0 32,21 0-96,-23 0-64,3 0 128,-24 0 32,21 0-64,2 0 64,-23 0-96,22 0 192,-1 0-192,2 0 32,-2 0 0,-21 0-32,23 0 96,-22 0-96,20 0 64,2 0-64,-2 27 64,2-27-32,-2 0 32,2 25 32,-1-25-128,1 0 128,21 0-128,-23 0 128,2 0-128,-2 0 128,2 0-64,21 0 64,-22 0-96,1 0 64,-2 0-32,2 0 0,21 0 64,-23 0 0,2 0 33,-2 0-1,23 0-32,0 0 0,-21 0-32,21 0 96,-22 0-96,22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0,22 2 0,-22-2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64,-1-27-64,22 0 0,-21 0 32,21 25-32,-22-25 32,1 27-64,-2-27 64,2 0-32,21 0 64,-23 25-96,23-25 96,-20 0-96,20 0 32,-23 0-32,2 26 32,-2-26 32,23 0-64,-21 25 32,-2-25 0,2 0 32,-1 27-96,22-27 64,-21 0 0,-2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27-64,-2 0 32,1 0 32,-1-25-64,2 25 64,-23 0-64,21-27 32,2 27-64,-23 0 128,21 0-128,-21 0 128,23 0-128,-23 0 128,20 0-64,-20 0 0,23 0 0,-23 0 0,21-25 32,-21 25-64,23 0 64,-2-27-64,-21 27 64,0 0-64,22 0 64,-22 0-32,0-25 0,0 25 0,0 0 32,0 0 0,0 0-32,0 0 32,0 0-64,0 0 96,0 0-96,0 0 64,0 0 0,0 0 0,0 0 0,0 0 0,0 0-32,0 0-32,0 0 64,0 0-64,0 0 32,0 0-64,0 0 0,0 0 64,21 0 0,-21 0 0,22 0 0,-22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64,0-2-128,-21-25 64,21 27 0,0-27-32,0 27-32,0-27 65,0 25-65,-22-25-32,22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0,-21 0-191,21 0-1,0 0-64,0 0 96,0 0-32,0 0 97,0 0-65,0 0-128,0 0 32,0 27 0,0-27-64,-22 25 65,22-25-65,0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0,-23 0 64,23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0,0-2-64,21-25 64,-21 27-32,0-2 32,0-25 32,0 27 1,0-2-1,0 2-32,22-27 0,-22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32,23 0 1,-23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31,-23-26-63,23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0-159,22 0 95,-22 0-32,21 0 32,2 0-128,-23-27 96,21 27-63,2 0 31,-23 0-64,21 0-96,-21 0 96,22 0-96,-1 0 96,-21 0-64,0 0 128,23 0-64,-23 0 96,21 0-127,-21 0 31,0 0 64,23 0-192,-23 0 96,0 0-64,21 0 32,-21 0-32,0 0 0,0 0 0,23 0 32,-23 0-32,0 0-32,0 0 96,0 0-96,0 0 64,21 0-32,-21 0-32,0 0 32,0 0 32,0 0-32,0 0 0,0 0 96,22 0-96,-22 0 0,21 0-32,-21 0 64,0 0-64,23 0 64,-23 0 0,0 0-32,21 0 0,-21 0 32,0 0-32,23 0 0,-23 0 0,0 0 0,21 0 32,-21 0-32,0 0 32,0 0-32,23 0 0,-23 0 0,0 0-64,22 0 128,-22 0-64,0 0 0,21 0 32,-21 0-32,0 0 32,23 0-64,-23 0 64,0 0-64,0 0 64,21 0-32,-21 0 32,0 0-64,23 0 32,-23 0-32,0 0 64,0 0-32,0 0-32,0 0 64,21 0-32,-21 0-32,0 0 64,0 0-32,23 0 0,-23 0-64,0 0 32,0 0-32,0 0 160,20 0-96,-20 0 0,0 0 32,0 0 0,0 0-32,0 0 32,0 0 32,0 0-64,0 0 32,0 0-32,0 0 0,0 0-96,0 0 192,0 0-96,0 0 0,0 0-32,0 0 64,0 0-64,0 0 32,0 0 0,0 0 0,0 0 32,0 0-64,0 0 96,0 0-96,0 0 0,0 0 64,23 0 0,-23 0-32,0 0 0,0 0 0,21 0 0,-21 0 32,0 0-128,0 0 96,0 0-96,0 0 64,0 0 0,0 0-32,23 0 192,-23 0-128,0 0 32,0 0 32,0 0-128,0 0 64,0 0-128,0 0 0,0 0-64,0 0 32,0 0-33,0 0-223,0 0-545,0 0-608,0 0-962,0 0-2177</inkml:trace>
  <inkml:trace contextRef="#ctx0" brushRef="#br0" timeOffset="6">917 1273 1281,'0'0'672,"0"0"-351,0 0-129,0 0 641,0 0-545,0 0 353,0 0-129,0 0 33,0 0 31,0 0-95,0 0-65,0 0 128,-21 0 33,21 0-33,0 0-63,0 0-257,0 0 257,0-25 63,0 25-448,0 0 321,-22 0-225,22 0-32,0 0 32,-21 0-64,21 0 225,-23 0-193,23 0 64,0 0 64,0 0-192,0 0-64,-21 0 64,21 0-224,0 0 320,-23 0-224,23 0 257,0 0-161,-21 0 0,21 0 64,-22 0-32,22 0-32,0 0 160,-21 0-64,21 0-63,0 0-1,-23 0 0,23 0 32,0 0-96,0 0-32,-21 0 32,21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655 1377 448,'0'0'1441,"0"0"-1024,0 0 383,0 0-223,0 0-193,0 0 1,0 0-97,0 0 32,0 0-31,0 0-1,0 0-64,0 0 32,0 0 33,0 0 63,0 0 321,0 0-33,0 0-223,0 0-193,0 0-32,23 0-64,-23 0 0,21 0 0,-21 0 0,23 0 33,-23 0-33,21 0 0,1 0 32,-22 0-96,21 0 96,-21 0-64,23 0 32,-2 0 33,-21 0-65,23 0 0,-23 0 0,21 0-96,-21 0 96,0 0-96,22 0 160,-22 0-64,21 0 64,-21 0-64,0 0 0,0 0-31,23 0-1,-23 0 32,21 0-64,-21 0 32,0 0-64,23 0 32,-23 0 0,0 27-32,21-27 96,-21 0-96,0 0 32,23 0 0,-23 0 0,0 0 0,21 0 0,-21 0 64,0 0-64,22 0-32,-22 0 64,0 0-32,21 0 0,-21 0 64,0 0-96,0 0 64,23 0-64,-23 0 33,0 0-1,21 0 0,-21 0 0,0 0-32,0 0 96,23 0-96,-23 0 64,0 0-64,21 0 32,-21 0-32,0 0 32,0 0-32,23 0 32,-23 0 32,0 0-32,22 0 0,-22 0 0,0 0 32,21 0-64,-21 0 96,23 0-96,-23 0 0,0 0 32,21 0 0,-21 0 0,0 0-32,0 0 96,23 0-96,-23 0 96,0 0-96,0 0 32,0 0 0,21 0 1,-21 0-33,0 0 0,0 0 32,23 0-64,-23 25 64,0-25-32,0 0 0,0 0 32,0 0-32,20 0 0,-20 0 0,0 0 0,0 0 0,0 0 32,0 0-32,0 0 0,23 0 0,-23 0 32,0 0-32,0 0 0,21 0 0,-21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32,-23 27 0,23-27-32,0 25 96,0-25-32,-20 0-31,20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0-63,23 0-1,-23 0 32,0 0-32,0 0 64,0 25-96,0-25 32,0 0-32,0 0 64,0 27-32,0-27-32,0 0 64,0 0-32,0 25 32,0-25-64,0 0 64,20 0-64,-20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27-32,21-27 64,-21 0-64,0 25 0,0-25-32,0 27 0,0-27 33,0 0-33,0 0 32,0 0-32,0 25 32,0-25-32,0 0 32,0 0-32,0 0 32,0 26-32,22-26 96,-22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32,-21 0-32,21 25 32,0-25 0,0 0 0,0 27-32,0-27 0,-22 0 32,22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0-32,22 0 0,-22 0 0,0 0 0,21 0-32,-21 0 0,0 0 64,23 0 0,-23 0-32,0 0 0,21 0 0,-21 0-32,0 0 1,23 0 31,-23 0-64,0 0 0,21 0-64,-21 0 64,0 0 64,23 0-32,-23 0-32,0 0 0,21 0 0,-21 0 32,0 0 0,22 0-32,-22-25-32,0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32,-22 27-96,22-27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0-32,22 0 32,-22 0-64,21 0-64,-21 0 32,23 0 0,-2 0 0,-21 0 96,23 0-96,-23 0 160,21 0-128,-21 0 32,22 0-64,-22 0 0,21 0 0,-21 0 0,23 0 0,-23 0 0,21 0 33,-21 0-66,0 0 66,23 0-66,-23 0 66,0 0-66,21 0 66,-21 0-33,23 0-33,-23 0 66,21 0-33,-21 0 0,0 0 0,22-25 0,-22 25-65,0 0 97,21 0-32,-21 0 0,0 0 33,0 0-33,23 0 0,-23 0-33,0 0 66,21 0-66,-21 0 66,0 0-66,23 0 66,-23 0-33,0 0 0,0 0 0,21 0 32,-21 0-32,0 0 32,0 0 0,0 0-32,23 0 64,-23 0-128,0 0 128,22 25-64,-22-25 32,0 0 0,21 0-64,-21 0 32,0 0 0,0 0 32,23 0-64,-23 0 32,0 0 32,21 0-32,-21 0 0,0 0 0,23 0 0,-23 0 0,0 0 0,0 0 0,0 0 0,0 0 0,0 0 32,0 0-32,0 0 0,0 0-32,0 0 32,0 0 32,21 0-64,-21 0 32,0 0-32,0 0 64,23 0-32,-23 0 0,0 0 0,20 0 0,-20 0 0,0 0 0,0 0 32,0 0-64,0 0 96,0 0-64,0 0 0,0 0 32,0 0 0,23 0-32,-23 0 0,0 0 64,0 0-32,0 0 32,0 0-32,0 0 96,0 0-64,0 0 64,0 0-32,0 0-32,0 0 1,0 0-65,0 0 32,0 0-32,0 0 32,0 0-64,0 0 96,0 0 32,0 0 32,0 0 64,0 0-64,0 0 32,0 0-32,0 0 33,0 0-129,0 0 64,0 0-32,-23 0-64,23 0 0,-20 0 128,20 27-224,-23-27 256,23 0-96,-21 0-64,-2 0 32,2 0 0,21 0 128,-23 25-96,23-25-32,-21 0 64,21 0-96,-22 0 96,22 0-128,0 0 64,-23 0-64,23 0 0,0 0 32,-21 0 32,21 0 0,0 0-96,-23 0 128,23 27-96,0-27 32,-21 0 0,21 0 65,0 0-65,-23 0-33,23 0 33,0 0 33,0 0 31,-21 0-161,21 0 194,0 0-161,-22 0 64,22 0 0,0 0 64,0 0-32,-21 0-64,21 0 64,0 0-64,0 0 32,-23 0 0,23 0 96,0 0-96,0 0 0,-21 0 32,21 0-32,0 0 0,0 0-32,-23 0 32,23 0 0,-21 0 32,21 0-32,0 0 0,0 0 0,0 0 64,-23 0-64,23 0 32,0 0-32,0 0-32,0 0 32,0 0 32,0 0-32,-21 0 0,21 0 32,0 0-64,0 0 64,0 0-64,0 0 96,0 0-96,-22 0 64,22 0-32,0 0 64,0 0-64,0 0-64,-21 0 160,21 0-128,0 0 32,-23 0 32,23 0-64,0 0 64,-21 0 0,21 0-32,0 0 0,0 0 32,-23 0-96,23 0 128,0 0-64,0 0 32,0 0-32,-21 0-32,21 0 96,0 0-96,0 0 64,0 0-32,-22 0-64,22 0 96,0 0 0,-21 0-64,21 0 32,0 0 32,-23 0-64,23 0 32,0 0 0,-21 0 32,21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59.86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59.87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59.89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59.90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59.92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59.93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40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59.95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59.96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59.98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8T22:01:59.996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18:27:57.45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18:27:57.46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0,-21-26-32,-2 26-96,2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26 32,-2-26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31,-22-26-63,22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26-32,23-26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18:27:57.48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18:27:57.49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18:27:57.51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18:27:57.52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41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18:27:57.54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678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0,21 25 64,-21-25-64,0 0 0,0 27 0,0-27 0,0 25 0,23-25 32,-23 0-32,0 27-32,0-27 32,21 25 0,-21-25-64,0 0 128,0 0-128,0 27 64,22-27 0,-22 0 0,0 0 0,21 25-64,-21-25 96,0 0-96,23 0 0,-23 0-64,0 0-32,0 27 128,21-27 64,-21 0 0,0 0-32,23 0 192,-23 0-128,0 0 32,21 0-128,-21 0 96,0 0-64,22 0 0,-22 0 32,0 0-128,21 0 32,-21 0 32,0 0 0,0 0 32,0 0 0,23 0 0,-23 0 32,0 0-32,0 0 32,21 0 64,-21 0-352,0 0 96,23 0 256,-23 0-96,0 0 0,21 0-96,-21 0 288,0 0-128,23 0 128,-23-27-160,0 27 32,21 0 32,-21 0-96,0-25 65,22 25-65,-22 0-129,0 0 225,21-27-31,-21 27-1,0 0-32,23-25-32,-23 25-32,0 0 64,0 0 64,0-27-64,0 27 0,21 0 0,-21 0 0,0-25 32,0 25-64,0 0 0,0 0 0,0-27 64,23 27-96,-23 0 64,0 0-32,0-25 32,0 25-32,0 0-32,21 0 64,-21 0-64,0 0 96,0-27-64,0 27 0,0 0 0,0 0-32,23 0 64,-23-25-32,0 25 0,0 0-32,22-27 32,-22 27-32,0 0 64,21 0-32,-21-25 0,0 25 0,0 0-32,0 0 32,0 0 0,0 0 0,0 0 0,0 0 32,0 0-32,0 0 0,0 0 0,0 0 0,0 0 0,0 0 32,0 0-64,0-27 64,0 27-32,0 0 0,0-25 0,0 25-32,0 0 64,0 0-32,23-27-32,-23 27 64,0 0 0,0 0-32,0 0 0,0 0 96,0 0-96,0 0 64,0 0-64,0 0 0,0 0 32,0 0-32,0 0 32,0 0-64,0 0 64,0 0-32,0 0 0,0 0-96,0 0 0,0 0 32,0 0 32,0 0 128,0 0 64,0 0-128,0 0 128,21 0-63,-21 27-33,23-27-32,-23 0 64,21 0-96,2 25 32,-23-25 0,20 0-64,-20 0 64,23 0 0,-23 0-32,21 27 32,-21-27-64,23 0 64,-23 0 0,21 0-32,-21 0 64,23 0-64,-23 0 32,21 25-32,-21-25 0,0 0 32,22 0-64,-22 0 64,21 0-32,-21 0 0,23 27 0,-23-27 32,21 0-32,1 0 0,-22 0 0,21 0 0,-21 25 32,23-25-32,-23 0 0,20 0 0,-20 0 0,23 0 32,-23 0-32,0 0-32,21 27 64,2-27-32,-23 0 96,21 0-192,2 0 96,-23 0 0,21 0 96,-21 25-96,22-25-96,-22 0 192,21 0-96,2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64,2 0-96,21-27 0,-22 27 64,1 0-32,-2-25 0,23 25 0,-21-26-32,-2 26-96,2 0 192,21-25-64,-23 25 32,3 0-160,20 0 32,-23-27 224,2 27-160,-1 0 64,1 0-192,21-25 224,-23 25-64,2 0 64,-1 0-32,22-27-64,-21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0-32,-21 0 32,21 0-96,-23 0-64,3 0 128,-24 0 32,21 0-64,2 0 64,-23 0-96,22 0 192,-1 0-192,2 0 32,-2 0 0,-21 0-32,23 0 96,-22 0-96,20 0 64,2 0-64,-2 27 64,2-27-32,-2 0 32,2 25 32,-1-25-128,1 0 128,21 0-128,-23 0 128,2 0-128,-2 0 128,2 0-64,21 0 64,-22 0-96,1 0 64,-2 0-32,2 0 0,21 0 64,-23 0 0,2 0 33,-2 0-1,23 0-32,0 0 0,-21 0-32,21 0 96,-22 0-96,22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0,22 2 0,-22-2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64,-1-27-64,22 0 0,-21 0 32,21 25-32,-22-25 32,1 27-64,-2-27 64,2 0-32,21 0 64,-23 25-96,23-25 96,-20 0-96,20 0 32,-23 0-32,2 26 32,-2-26 32,23 0-64,-21 25 32,-2-25 0,2 0 32,-1 27-96,22-27 64,-21 0 0,-2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27-64,-2 0 32,1 0 32,-1-25-64,2 25 64,-23 0-64,21-27 32,2 27-64,-23 0 128,21 0-128,-21 0 128,23 0-128,-23 0 128,20 0-64,-20 0 0,23 0 0,-23 0 0,21-25 32,-21 25-64,23 0 64,-2-27-64,-21 27 64,0 0-64,22 0 64,-22 0-32,0-25 0,0 25 0,0 0 32,0 0 0,0 0-32,0 0 32,0 0-64,0 0 96,0 0-96,0 0 64,0 0 0,0 0 0,0 0 0,0 0 0,0 0-32,0 0-32,0 0 64,0 0-64,0 0 32,0 0-64,0 0 0,0 0 64,21 0 0,-21 0 0,22 0 0,-22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64,0-2-128,-21-25 64,21 27 0,0-27-32,0 27-32,0-27 65,0 25-65,-22-25-32,22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0,-21 0-191,21 0-1,0 0-64,0 0 96,0 0-32,0 0 97,0 0-65,0 0-128,0 0 32,0 27 0,0-27-64,-22 25 65,22-25-65,0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0,-23 0 64,23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0,0-2-64,21-25 64,-21 27-32,0-2 32,0-25 32,0 27 1,0-2-1,0 2-32,22-27 0,-22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32,23 0 1,-23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31,-23-26-63,23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0-159,22 0 95,-22 0-32,21 0 32,2 0-128,-23-27 96,21 27-63,2 0 31,-23 0-64,21 0-96,-21 0 96,22 0-96,-1 0 96,-21 0-64,0 0 128,23 0-64,-23 0 96,21 0-127,-21 0 31,0 0 64,23 0-192,-23 0 96,0 0-64,21 0 32,-21 0-32,0 0 0,0 0 0,23 0 32,-23 0-32,0 0-32,0 0 96,0 0-96,0 0 64,21 0-32,-21 0-32,0 0 32,0 0 32,0 0-32,0 0 0,0 0 96,22 0-96,-22 0 0,21 0-32,-21 0 64,0 0-64,23 0 64,-23 0 0,0 0-32,21 0 0,-21 0 32,0 0-32,23 0 0,-23 0 0,0 0 0,21 0 32,-21 0-32,0 0 32,0 0-32,23 0 0,-23 0 0,0 0-64,22 0 128,-22 0-64,0 0 0,21 0 32,-21 0-32,0 0 32,23 0-64,-23 0 64,0 0-64,0 0 64,21 0-32,-21 0 32,0 0-64,23 0 32,-23 0-32,0 0 64,0 0-32,0 0-32,0 0 64,21 0-32,-21 0-32,0 0 64,0 0-32,23 0 0,-23 0-64,0 0 32,0 0-32,0 0 160,20 0-96,-20 0 0,0 0 32,0 0 0,0 0-32,0 0 32,0 0 32,0 0-64,0 0 32,0 0-32,0 0 0,0 0-96,0 0 192,0 0-96,0 0 0,0 0-32,0 0 64,0 0-64,0 0 32,0 0 0,0 0 0,0 0 32,0 0-64,0 0 96,0 0-96,0 0 0,0 0 64,23 0 0,-23 0-32,0 0 0,0 0 0,21 0 0,-21 0 32,0 0-128,0 0 96,0 0-96,0 0 64,0 0 0,0 0-32,23 0 192,-23 0-128,0 0 32,0 0 32,0 0-128,0 0 64,0 0-128,0 0 0,0 0-64,0 0 32,0 0-33,0 0-223,0 0-545,0 0-608,0 0-962,0 0-2177</inkml:trace>
  <inkml:trace contextRef="#ctx0" brushRef="#br0" timeOffset="6">917 1273 1281,'0'0'672,"0"0"-351,0 0-129,0 0 641,0 0-545,0 0 353,0 0-129,0 0 33,0 0 31,0 0-95,0 0-65,0 0 128,-21 0 33,21 0-33,0 0-63,0 0-257,0 0 257,0-25 63,0 25-448,0 0 321,-22 0-225,22 0-32,0 0 32,-21 0-64,21 0 225,-23 0-193,23 0 64,0 0 64,0 0-192,0 0-64,-21 0 64,21 0-224,0 0 320,-23 0-224,23 0 257,0 0-161,-21 0 0,21 0 64,-22 0-32,22 0-32,0 0 160,-21 0-64,21 0-63,0 0-1,-23 0 0,23 0 32,0 0-96,0 0-32,-21 0 32,21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655 1377 448,'0'0'1441,"0"0"-1024,0 0 383,0 0-223,0 0-193,0 0 1,0 0-97,0 0 32,0 0-31,0 0-1,0 0-64,0 0 32,0 0 33,0 0 63,0 0 321,0 0-33,0 0-223,0 0-193,0 0-32,23 0-64,-23 0 0,21 0 0,-21 0 0,23 0 33,-23 0-33,21 0 0,1 0 32,-22 0-96,21 0 96,-21 0-64,23 0 32,-2 0 33,-21 0-65,23 0 0,-23 0 0,21 0-96,-21 0 96,0 0-96,22 0 160,-22 0-64,21 0 64,-21 0-64,0 0 0,0 0-31,23 0-1,-23 0 32,21 0-64,-21 0 32,0 0-64,23 0 32,-23 0 0,0 27-32,21-27 96,-21 0-96,0 0 32,23 0 0,-23 0 0,0 0 0,21 0 0,-21 0 64,0 0-64,22 0-32,-22 0 64,0 0-32,21 0 0,-21 0 64,0 0-96,0 0 64,23 0-64,-23 0 33,0 0-1,21 0 0,-21 0 0,0 0-32,0 0 96,23 0-96,-23 0 64,0 0-64,21 0 32,-21 0-32,0 0 32,0 0-32,23 0 32,-23 0 32,0 0-32,22 0 0,-22 0 0,0 0 32,21 0-64,-21 0 96,23 0-96,-23 0 0,0 0 32,21 0 0,-21 0 0,0 0-32,0 0 96,23 0-96,-23 0 96,0 0-96,0 0 32,0 0 0,21 0 1,-21 0-33,0 0 0,0 0 32,23 0-64,-23 25 64,0-25-32,0 0 0,0 0 32,0 0-32,20 0 0,-20 0 0,0 0 0,0 0 0,0 0 32,0 0-32,0 0 0,23 0 0,-23 0 32,0 0-32,0 0 0,21 0 0,-21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32,-23 27 0,23-27-32,0 25 96,0-25-32,-20 0-31,20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0-63,23 0-1,-23 0 32,0 0-32,0 0 64,0 25-96,0-25 32,0 0-32,0 0 64,0 27-32,0-27-32,0 0 64,0 0-32,0 25 32,0-25-64,0 0 64,20 0-64,-20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27-32,21-27 64,-21 0-64,0 25 0,0-25-32,0 27 0,0-27 33,0 0-33,0 0 32,0 0-32,0 25 32,0-25-32,0 0 32,0 0-32,0 0 32,0 26-32,22-26 96,-22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32,-21 0-32,21 25 32,0-25 0,0 0 0,0 27-32,0-27 0,-22 0 32,22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0-32,22 0 0,-22 0 0,0 0 0,21 0-32,-21 0 0,0 0 64,23 0 0,-23 0-32,0 0 0,21 0 0,-21 0-32,0 0 1,23 0 31,-23 0-64,0 0 0,21 0-64,-21 0 64,0 0 64,23 0-32,-23 0-32,0 0 0,21 0 0,-21 0 32,0 0 0,22 0-32,-22-25-32,0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32,-22 27-96,22-27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0-32,22 0 32,-22 0-64,21 0-64,-21 0 32,23 0 0,-2 0 0,-21 0 96,23 0-96,-23 0 160,21 0-128,-21 0 32,22 0-64,-22 0 0,21 0 0,-21 0 0,23 0 0,-23 0 0,21 0 33,-21 0-66,0 0 66,23 0-66,-23 0 66,0 0-66,21 0 66,-21 0-33,23 0-33,-23 0 66,21 0-33,-21 0 0,0 0 0,22-25 0,-22 25-65,0 0 97,21 0-32,-21 0 0,0 0 33,0 0-33,23 0 0,-23 0-33,0 0 66,21 0-66,-21 0 66,0 0-66,23 0 66,-23 0-33,0 0 0,0 0 0,21 0 32,-21 0-32,0 0 32,0 0 0,0 0-32,23 0 64,-23 0-128,0 0 128,22 25-64,-22-25 32,0 0 0,21 0-64,-21 0 32,0 0 0,0 0 32,23 0-64,-23 0 32,0 0 32,21 0-32,-21 0 0,0 0 0,23 0 0,-23 0 0,0 0 0,0 0 0,0 0 0,0 0 0,0 0 32,0 0-32,0 0 0,0 0-32,0 0 32,0 0 32,21 0-64,-21 0 32,0 0-32,0 0 64,23 0-32,-23 0 0,0 0 0,20 0 0,-20 0 0,0 0 0,0 0 32,0 0-64,0 0 96,0 0-64,0 0 0,0 0 32,0 0 0,23 0-32,-23 0 0,0 0 64,0 0-32,0 0 32,0 0-32,0 0 96,0 0-64,0 0 64,0 0-32,0 0-32,0 0 1,0 0-65,0 0 32,0 0-32,0 0 32,0 0-64,0 0 96,0 0 32,0 0 32,0 0 64,0 0-64,0 0 32,0 0-32,0 0 33,0 0-129,0 0 64,0 0-32,-23 0-64,23 0 0,-20 0 128,20 27-224,-23-27 256,23 0-96,-21 0-64,-2 0 32,2 0 0,21 0 128,-23 25-96,23-25-32,-21 0 64,21 0-96,-22 0 96,22 0-128,0 0 64,-23 0-64,23 0 0,0 0 32,-21 0 32,21 0 0,0 0-96,-23 0 128,23 27-96,0-27 32,-21 0 0,21 0 65,0 0-65,-23 0-33,23 0 33,0 0 33,0 0 31,-21 0-161,21 0 194,0 0-161,-22 0 64,22 0 0,0 0 64,0 0-32,-21 0-64,21 0 64,0 0-64,0 0 32,-23 0 0,23 0 96,0 0-96,0 0 0,-21 0 32,21 0-32,0 0 0,0 0-32,-23 0 32,23 0 0,-21 0 32,21 0-32,0 0 0,0 0 0,0 0 64,-23 0-64,23 0 32,0 0-32,0 0-32,0 0 32,0 0 32,0 0-32,-21 0 0,21 0 32,0 0-64,0 0 64,0 0-64,0 0 96,0 0-96,-22 0 64,22 0-32,0 0 64,0 0-64,0 0-64,-21 0 160,21 0-128,0 0 32,-23 0 32,23 0-64,0 0 64,-21 0 0,21 0-32,0 0 0,0 0 32,-23 0-96,23 0 128,0 0-64,0 0 32,0 0-32,-21 0-32,21 0 96,0 0-96,0 0 64,0 0-32,-22 0-64,22 0 96,0 0 0,-21 0-64,21 0 32,0 0 32,-23 0-64,23 0 32,0 0 0,-21 0 32,21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18:27:57.55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18:27:57.57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18:27:57.58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18:27:57.60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18:27:57.61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18:27:57.63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18:27:57.64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1273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1377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18:27:57.663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18:27:57.678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28-32,0-28 0,0 25 32,-23-25-32,23 27 32,0-2-32,0-25 32,-21 27 1,21-27-66,0 24 130,0-24-161,0 0 128,0 0-64,0 0 0,0 0 32,0 0-32,0 0 0,0 0 64,0 0-96,0 0 128,0 0 96,0 0-192,0 0 32,0 0 64,0 0 96,0 0-192,0 0 0,-22 0 96,22 0-128,0 0-32,-21 0-32,21 0 256,-23-24-192,23 24 96,-21 0 0,-2-27-64,23 27 0,-21-25 0,-2 25 64,3 0-96,20-27 0,-23 27 64,2 0-32,-2-25 0,23 25 0,-21-28-32,-2 28-96,2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3 32,0-3-64,0 2 32,0-2-64,0 2 64,0-3 64,0 4-128,0-28 64,0 24 0,0 4 64,23-28-128,-23 24 128,0-24-64,0 28 0,0-28 0,0 24-64,0-24 128,0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3 0,0-28 64,0 24-64,0 4 96,0-4-96,23 4 64,-23-3-32,0 2 32,0-2 0,0 27 0,0-25 32,0 25-64,0 0 64,0 0-64,0 0 32,0-28 32,0 28-32,0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28 32,-2-28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32,0-3-32,-22 3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28 0,0-28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28-64,0-28 128,0 0-160,0 0 64,0 0-32,0 0 64,0 0-64,0 0 32,0 0-64,0 0-32,0 0-128,0 0-129,0 0-63,0 0-225,0 0-31,0 0-353,0 0-449,0 0 289,0-28-1954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28 31,-22-28-63,22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28-32,23-28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28 64,0-28-32,0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3-32,0-28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43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0 225,20-27-31,-20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0-32,23 0 96,-24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0,20 0-32,-20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0-32,20 0 0,-20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32,20 0 32,-20 0-32,0 0 0,0 0 32,0 0-32,0 0-32,0 0 64,0 0-64,0 0 64,0 0-32,0 0 64,0 0-64,0 0 32,0 0 64,0 0 0,0 0 32,0 0 32,0 0 0,0 0-31,0 0 95,0 0 64,0 0-128,0 0-96,0 0 96,0 0-64,0 0-64,0 25 65,0-25-97,-20 27 32,20-2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97,20 0-32,-20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31,-20 0-161,20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11T18:29:32.281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449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678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0,21 25 64,-21-25-64,0 0 0,0 27 0,0-27 0,0 25 0,23-25 32,-23 0-32,0 27-32,0-27 32,21 25 0,-21-25-64,0 0 128,0 0-128,0 27 64,22-27 0,-22 0 0,0 0 0,21 25-64,-21-25 96,0 0-96,23 0 0,-23 0-64,0 0-32,0 27 128,21-27 64,-21 0 0,0 0-32,23 0 192,-23 0-128,0 0 32,21 0-128,-21 0 96,0 0-64,22 0 0,-22 0 32,0 0-128,21 0 32,-21 0 32,0 0 0,0 0 32,0 0 0,23 0 0,-23 0 32,0 0-32,0 0 32,21 0 64,-21 0-352,0 0 96,23 0 256,-23 0-96,0 0 0,21 0-96,-21 0 288,0 0-128,23 0 128,-23-27-160,0 27 32,21 0 32,-21 0-96,0-25 65,22 25-65,-22 0-129,0 0 225,21-27-31,-21 27-1,0 0-32,23-25-32,-23 25-32,0 0 64,0 0 64,0-27-64,0 27 0,21 0 0,-21 0 0,0-25 32,0 25-64,0 0 0,0 0 0,0-27 64,23 27-96,-23 0 64,0 0-32,0-25 32,0 25-32,0 0-32,21 0 64,-21 0-64,0 0 96,0-27-64,0 27 0,0 0 0,0 0-32,23 0 64,-23-25-32,0 25 0,0 0-32,22-27 32,-22 27-32,0 0 64,21 0-32,-21-25 0,0 25 0,0 0-32,0 0 32,0 0 0,0 0 0,0 0 0,0 0 32,0 0-32,0 0 0,0 0 0,0 0 0,0 0 0,0 0 32,0 0-64,0-27 64,0 27-32,0 0 0,0-25 0,0 25-32,0 0 64,0 0-32,23-27-32,-23 27 64,0 0 0,0 0-32,0 0 0,0 0 96,0 0-96,0 0 64,0 0-64,0 0 0,0 0 32,0 0-32,0 0 32,0 0-64,0 0 64,0 0-32,0 0 0,0 0-96,0 0 0,0 0 32,0 0 32,0 0 128,0 0 64,0 0-128,0 0 128,21 0-63,-21 27-33,23-27-32,-23 0 64,21 0-96,2 25 32,-23-25 0,20 0-64,-20 0 64,23 0 0,-23 0-32,21 27 32,-21-27-64,23 0 64,-23 0 0,21 0-32,-21 0 64,23 0-64,-23 0 32,21 25-32,-21-25 0,0 0 32,22 0-64,-22 0 64,21 0-32,-21 0 0,23 27 0,-23-27 32,21 0-32,1 0 0,-22 0 0,21 0 0,-21 25 32,23-25-32,-23 0 0,20 0 0,-20 0 0,23 0 32,-23 0-32,0 0-32,21 27 64,2-27-32,-23 0 96,21 0-192,2 0 96,-23 0 0,21 0 96,-21 25-96,22-25-96,-22 0 192,21 0-96,2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26-32,0-26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64,2 0-96,21-27 0,-22 27 64,1 0-32,-2-25 0,23 25 0,-21-26-32,-2 26-96,2 0 192,21-25-64,-23 25 32,3 0-160,20 0 32,-23-27 224,2 27-160,-1 0 64,1 0-192,21-25 224,-23 25-64,2 0 64,-1 0-32,22-27-64,-21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1 32,0-1-64,0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0-32,-21 0 32,21 0-96,-23 0-64,3 0 128,-24 0 32,21 0-64,2 0 64,-23 0-96,22 0 192,-1 0-192,2 0 32,-2 0 0,-21 0-32,23 0 96,-22 0-96,20 0 64,2 0-64,-2 27 64,2-27-32,-2 0 32,2 25 32,-1-25-128,1 0 128,21 0-128,-23 0 128,2 0-128,-2 0 128,2 0-64,21 0 64,-22 0-96,1 0 64,-2 0-32,2 0 0,21 0 64,-23 0 0,2 0 33,-2 0-1,23 0-32,0 0 0,-21 0-32,21 0 96,-22 0-96,22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0,22 2 0,-22-2 32,0 2-64,0-2 64,0 2-64,0 25 32,21-27-97,-21-25 65,0 27-32,0-27 32,0 25-32,0 2 0,0-27 64,0 25-64,0 2 96,0-2-96,23 2 64,-23-2-32,0 2 32,0-2 0,0 27 0,0-25 32,0 25-64,0 0 64,0 0-64,0 0 32,0-26 32,0 26-32,0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64,-1-27-64,22 0 0,-21 0 32,21 25-32,-22-25 32,1 27-64,-2-27 64,2 0-32,21 0 64,-23 25-96,23-25 96,-20 0-96,20 0 32,-23 0-32,2 26 32,-2-26 32,23 0-64,-21 25 32,-2-25 0,2 0 32,-1 27-96,22-27 64,-21 0 0,-2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32,0-1-32,-22 1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27-64,-2 0 32,1 0 32,-1-25-64,2 25 64,-23 0-64,21-27 32,2 27-64,-23 0 128,21 0-128,-21 0 128,23 0-128,-23 0 128,20 0-64,-20 0 0,23 0 0,-23 0 0,21-25 32,-21 25-64,23 0 64,-2-27-64,-21 27 64,0 0-64,22 0 64,-22 0-32,0-25 0,0 25 0,0 0 32,0 0 0,0 0-32,0 0 32,0 0-64,0 0 96,0 0-96,0 0 64,0 0 0,0 0 0,0 0 0,0 0 0,0 0-32,0 0-32,0 0 64,0 0-64,0 0 32,0 0-64,0 0 0,0 0 64,21 0 0,-21 0 0,22 0 0,-22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1924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64,0-2-128,-21-25 64,21 27 0,0-27-32,0 27-32,0-27 65,0 25-65,-22-25-32,22 27 64,0-27-32,0 25 0,0-25 0,0 27 0,0-27-64,-21 0 96,21 25-96,0-25 96,0 27-96,0-27 32,0 25 32,0-25-32,0 0 0,0 27 0,-23-27 64,23 0-128,0 25 128,0-25-64,0 26 0,0-26 0,0 0 0,0 0 0,0 25-64,0-25 128,0 0-128,0 0 128,0 0-192,0 0 128,0 0-64,0 0-96,0 0-129,0 0-191,0 0 320,0 0-417,0 0-288,0 0-608,0 0-321,0 0-768</inkml:trace>
  <inkml:trace contextRef="#ctx0" brushRef="#br0" timeOffset="2">1880 259 64,'0'0'-63,"-23"0"1151,23 0-768,0 0-128,0 0 256,0 0-31,0 0-193,0 0-96,0 0-128,0 0 417,0 0-33,0 0 96,0 0 289,0 0 0,0 0-129,0 0-31,0 0-32,0 0-161,0 0 0,-21 0-191,21 0-1,0 0-64,0 0 96,0 0-32,0 0 97,0 0-65,0 0-128,0 0 32,0 27 0,0-27-64,-22 25 65,22-25-65,0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0,-23 0 64,23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0,0-2-64,21-25 64,-21 27-32,0-2 32,0-25 32,0 27 1,0-2-1,0 2-32,22-27 0,-22 25 0,0-25 32,0 27 0,0 0 0,0-27 0,0 25-96,0 2 33,0-27-33,0 25-32,0-25 0,0 27 96,0-27-96,0 25 64,0-25 0,0 27-64,0-27 32,0 25-32,0-25 32,0 0-64,0 0 96,21 27-64,-21-27 0,0 0 0,0 25 32,0-25-32,0 0-32,0 0 96,0 0-96,0 0 64,0 26-64,0-26 128,0 0-160,0 0 64,0 0-32,0 0 64,0 0-64,0 0 32,0 0-64,0 0-32,0 0-128,0 0-129,0 0-63,0 0-225,0 0-31,0 0-353,0 0-449,0 0 289,0-26-1954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32,23 0 1,-23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26 31,-23-26-63,23 0-353,0 25-833,0-25-384,-21 0-544,21 27-864</inkml:trace>
  <inkml:trace contextRef="#ctx0" brushRef="#br0" timeOffset="5">722 1248 352,'0'0'448,"0"0"353,0 0 224,0 0-224,0 0-321,0 0-127,0 0 31,0 0-64,0 0 65,0 0 127,0 0-64,0 0 161,0 0 0,0 0-97,0 0-31,0 0-129,0 0-128,0 0-64,0 0 0,0 0 33,0 0-65,0 0 0,0 0 0,0 0-64,0 0 32,0 0 0,0 0-32,0 0 96,0 0 97,0 0 95,0 0-128,21 0 64,-21 0-159,22 0 95,-22 0-32,21 0 32,2 0-128,-23-27 96,21 27-63,2 0 31,-23 0-64,21 0-96,-21 0 96,22 0-96,-1 0 96,-21 0-64,0 0 128,23 0-64,-23 0 96,21 0-127,-21 0 31,0 0 64,23 0-192,-23 0 96,0 0-64,21 0 32,-21 0-32,0 0 0,0 0 0,23 0 32,-23 0-32,0 0-32,0 0 96,0 0-96,0 0 64,21 0-32,-21 0-32,0 0 32,0 0 32,0 0-32,0 0 0,0 0 96,22 0-96,-22 0 0,21 0-32,-21 0 64,0 0-64,23 0 64,-23 0 0,0 0-32,21 0 0,-21 0 32,0 0-32,23 0 0,-23 0 0,0 0 0,21 0 32,-21 0-32,0 0 32,0 0-32,23 0 0,-23 0 0,0 0-64,22 0 128,-22 0-64,0 0 0,21 0 32,-21 0-32,0 0 32,23 0-64,-23 0 64,0 0-64,0 0 64,21 0-32,-21 0 32,0 0-64,23 0 32,-23 0-32,0 0 64,0 0-32,0 0-32,0 0 64,21 0-32,-21 0-32,0 0 64,0 0-32,23 0 0,-23 0-64,0 0 32,0 0-32,0 0 160,20 0-96,-20 0 0,0 0 32,0 0 0,0 0-32,0 0 32,0 0 32,0 0-64,0 0 32,0 0-32,0 0 0,0 0-96,0 0 192,0 0-96,0 0 0,0 0-32,0 0 64,0 0-64,0 0 32,0 0 0,0 0 0,0 0 32,0 0-64,0 0 96,0 0-96,0 0 0,0 0 64,23 0 0,-23 0-32,0 0 0,0 0 0,21 0 0,-21 0 32,0 0-128,0 0 96,0 0-96,0 0 64,0 0 0,0 0-32,23 0 192,-23 0-128,0 0 32,0 0 32,0 0-128,0 0 64,0 0-128,0 0 0,0 0-64,0 0 32,0 0-33,0 0-223,0 0-545,0 0-608,0 0-962,0 0-2177</inkml:trace>
  <inkml:trace contextRef="#ctx0" brushRef="#br0" timeOffset="6">917 1273 1281,'0'0'672,"0"0"-351,0 0-129,0 0 641,0 0-545,0 0 353,0 0-129,0 0 33,0 0 31,0 0-95,0 0-65,0 0 128,-21 0 33,21 0-33,0 0-63,0 0-257,0 0 257,0-25 63,0 25-448,0 0 321,-22 0-225,22 0-32,0 0 32,-21 0-64,21 0 225,-23 0-193,23 0 64,0 0 64,0 0-192,0 0-64,-21 0 64,21 0-224,0 0 320,-23 0-224,23 0 257,0 0-161,-21 0 0,21 0 64,-22 0-32,22 0-32,0 0 160,-21 0-64,21 0-63,0 0-1,-23 0 0,23 0 32,0 0-96,0 0-32,-21 0 32,21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655 1377 448,'0'0'1441,"0"0"-1024,0 0 383,0 0-223,0 0-193,0 0 1,0 0-97,0 0 32,0 0-31,0 0-1,0 0-64,0 0 32,0 0 33,0 0 63,0 0 321,0 0-33,0 0-223,0 0-193,0 0-32,23 0-64,-23 0 0,21 0 0,-21 0 0,23 0 33,-23 0-33,21 0 0,1 0 32,-22 0-96,21 0 96,-21 0-64,23 0 32,-2 0 33,-21 0-65,23 0 0,-23 0 0,21 0-96,-21 0 96,0 0-96,22 0 160,-22 0-64,21 0 64,-21 0-64,0 0 0,0 0-31,23 0-1,-23 0 32,21 0-64,-21 0 32,0 0-64,23 0 32,-23 0 0,0 27-32,21-27 96,-21 0-96,0 0 32,23 0 0,-23 0 0,0 0 0,21 0 0,-21 0 64,0 0-64,22 0-32,-22 0 64,0 0-32,21 0 0,-21 0 64,0 0-96,0 0 64,23 0-64,-23 0 33,0 0-1,21 0 0,-21 0 0,0 0-32,0 0 96,23 0-96,-23 0 64,0 0-64,21 0 32,-21 0-32,0 0 32,0 0-32,23 0 32,-23 0 32,0 0-32,22 0 0,-22 0 0,0 0 32,21 0-64,-21 0 96,23 0-96,-23 0 0,0 0 32,21 0 0,-21 0 0,0 0-32,0 0 96,23 0-96,-23 0 96,0 0-96,0 0 32,0 0 0,21 0 1,-21 0-33,0 0 0,0 0 32,23 0-64,-23 25 64,0-25-32,0 0 0,0 0 32,0 0-32,20 0 0,-20 0 0,0 0 0,0 0 0,0 0 32,0 0-32,0 0 0,23 0 0,-23 0 32,0 0-32,0 0 0,21 0 0,-21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1793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32,-23 27 0,23-27-32,0 25 96,0-25-32,-20 0-31,20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0-63,23 0-1,-23 0 32,0 0-32,0 0 64,0 25-96,0-25 32,0 0-32,0 0 64,0 27-32,0-27-32,0 0 64,0 0-32,0 25 32,0-25-64,0 0 64,20 0-64,-20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27-32,21-27 64,-21 0-64,0 25 0,0-25-32,0 27 0,0-27 33,0 0-33,0 0 32,0 0-32,0 25 32,0-25-32,0 0 32,0 0-32,0 0 32,0 26-32,22-26 96,-22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1945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32,-21 0-32,21 25 32,0-25 0,0 0 0,0 27-32,0-27 0,-22 0 32,22 25-32,0-25 64,0 0-64,0 0 32,0 0-64,0 0 64,0 27-32,0-27 0,0 0 32,0 0-64,-21 0 64,21 25-32,0-25 0,0 0 32,0 0-32,0 0 0,0 0-32,0 0 64,0 0-32,0 0 0,0 0-64,0 0 128,0 0-96,0 0 64,0 0-96,0 0-32,0 0 96,0 0 96,0 0-96,0 0 0,0 0 32,0 0-32,0 0 32,0 0-32,0 0 0,0 0 0,0 0 64,0 0-96,0 26 64,0-26-32,0 0 0,0 0 32,0 0-64,0 0 64,0 0-32,0 0 0,-23 0 0,23 0 0,0 0 0,0 0 0,0 0-32,0 0-32,0 0 0,0 0-96,0 0 0,0 0-65,0 0-95,0 0-384,0 0-289,0 0-737,0 0-2466</inkml:trace>
  <inkml:trace contextRef="#ctx0" brushRef="#br1" timeOffset="12">1945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0-32,22 0 0,-22 0 0,0 0 0,21 0-32,-21 0 0,0 0 64,23 0 0,-23 0-32,0 0 0,21 0 0,-21 0-32,0 0 1,23 0 31,-23 0-64,0 0 0,21 0-64,-21 0 64,0 0 64,23 0-32,-23 0-32,0 0 0,21 0 0,-21 0 32,0 0 0,22 0-32,-22-25-32,0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32,-22 27-96,22-27 64,0 0-32,0 25 32,0 1-32,0-26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1325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0-32,22 0 32,-22 0-64,21 0-64,-21 0 32,23 0 0,-2 0 0,-21 0 96,23 0-96,-23 0 160,21 0-128,-21 0 32,22 0-64,-22 0 0,21 0 0,-21 0 0,23 0 0,-23 0 0,21 0 33,-21 0-66,0 0 66,23 0-66,-23 0 66,0 0-66,21 0 66,-21 0-33,23 0-33,-23 0 66,21 0-33,-21 0 0,0 0 0,22-25 0,-22 25-65,0 0 97,21 0-32,-21 0 0,0 0 33,0 0-33,23 0 0,-23 0-33,0 0 66,21 0-66,-21 0 66,0 0-66,23 0 66,-23 0-33,0 0 0,0 0 0,21 0 32,-21 0-32,0 0 32,0 0 0,0 0-32,23 0 64,-23 0-128,0 0 128,22 25-64,-22-25 32,0 0 0,21 0-64,-21 0 32,0 0 0,0 0 32,23 0-64,-23 0 32,0 0 32,21 0-32,-21 0 0,0 0 0,23 0 0,-23 0 0,0 0 0,0 0 0,0 0 0,0 0 0,0 0 32,0 0-32,0 0 0,0 0-32,0 0 32,0 0 32,21 0-64,-21 0 32,0 0-32,0 0 64,23 0-32,-23 0 0,0 0 0,20 0 0,-20 0 0,0 0 0,0 0 32,0 0-64,0 0 96,0 0-64,0 0 0,0 0 32,0 0 0,23 0-32,-23 0 0,0 0 64,0 0-32,0 0 32,0 0-32,0 0 96,0 0-64,0 0 64,0 0-32,0 0-32,0 0 1,0 0-65,0 0 32,0 0-32,0 0 32,0 0-64,0 0 96,0 0 32,0 0 32,0 0 64,0 0-64,0 0 32,0 0-32,0 0 33,0 0-129,0 0 64,0 0-32,-23 0-64,23 0 0,-20 0 128,20 27-224,-23-27 256,23 0-96,-21 0-64,-2 0 32,2 0 0,21 0 128,-23 25-96,23-25-32,-21 0 64,21 0-96,-22 0 96,22 0-128,0 0 64,-23 0-64,23 0 0,0 0 32,-21 0 32,21 0 0,0 0-96,-23 0 128,23 27-96,0-27 32,-21 0 0,21 0 65,0 0-65,-23 0-33,23 0 33,0 0 33,0 0 31,-21 0-161,21 0 194,0 0-161,-22 0 64,22 0 0,0 0 64,0 0-32,-21 0-64,21 0 64,0 0-64,0 0 32,-23 0 0,23 0 96,0 0-96,0 0 0,-21 0 32,21 0-32,0 0 0,0 0-32,-23 0 32,23 0 0,-21 0 32,21 0-32,0 0 0,0 0 0,0 0 64,-23 0-64,23 0 32,0 0-32,0 0-32,0 0 32,0 0 32,0 0-32,-21 0 0,21 0 32,0 0-64,0 0 64,0 0-64,0 0 96,0 0-96,-22 0 64,22 0-32,0 0 64,0 0-64,0 0-64,-21 0 160,21 0-128,0 0 32,-23 0 32,23 0-64,0 0 64,-21 0 0,21 0-32,0 0 0,0 0 32,-23 0-96,23 0 128,0 0-64,0 0 32,0 0-32,-21 0-32,21 0 96,0 0-96,0 0 64,0 0-32,-22 0-64,22 0 96,0 0 0,-21 0-64,21 0 32,0 0 32,-23 0-64,23 0 32,0 0 0,-21 0 32,21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8-05T23:46:43.464"/>
    </inkml:context>
    <inkml:brush xml:id="br0">
      <inkml:brushProperty name="width" value="0.06667" units="cm"/>
      <inkml:brushProperty name="height" value="0.06667" units="cm"/>
      <inkml:brushProperty name="color" value="#0070C0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color" value="#E86D1F"/>
      <inkml:brushProperty name="fitToCurve" value="1"/>
    </inkml:brush>
  </inkml:definitions>
  <inkml:trace contextRef="#ctx0" brushRef="#br0">679 51 480,'0'0'769,"0"0"-161,0 0-255,0 0 191,-23 0 33,23 0-1,0 0-31,0 0-65,0 0 33,0 0-193,0 0-32,0 0 129,0 0 95,0 0-31,0 0 31,0 0-96,0 0-95,0 0-1,0 0-160,0 0 64,-21 0-31,21 0-33,0 0-96,0 0 32,0 0-64,0 0 32,0 0-32,0 0 0,0 0 32,0 0-64,0 0 32,0 0-32,0 0 32,0 0 32,0 0 64,0 0-64,0 0-32,0 0 129,0 0-65,0 0 0,0 0-96,0 0 32,0 0 0,0 0 64,0 0-32,0 27-32,0-27 32,0 0-64,0 0 0,21 25 0,-21-25 32,0 0-32,0 0 32,0 0-32,0 27 0,0-27 64,0 0-64,0 0 32,0 25 0,23-25 0,-23 0-64,0 27 64,0-27-32,0 0 0,20 25 64,-20-25-64,0 0 0,0 27 0,0-27 0,0 25 0,23-25 32,-23 0-32,0 27-32,0-27 32,21 25 0,-21-25-64,0 0 128,0 0-128,0 27 64,23-27 0,-23 0 0,0 0 0,21 25-64,-21-25 96,0 0-96,23 0 0,-23 0-64,0 0-32,0 27 128,21-27 64,-21 0 0,0 0-32,22 0 192,-22 0-128,0 0 32,21 0-128,-21 0 96,0 0-64,23 0 0,-23 0 32,0 0-128,21 0 32,-21 0 32,0 0 0,0 0 32,0 0 0,23 0 0,-23 0 32,0 0-32,0 0 32,21 0 64,-21 0-352,0 0 96,22 0 256,-22 0-96,0 0 0,21 0-96,-21 0 288,0 0-128,23 0 128,-23-27-160,0 27 32,21 0 32,-21 0-96,0-25 65,23 25-65,-23 0-129,0 0 225,21-27-31,-21 27-1,0 0-32,23-25-32,-23 25-32,0 0 64,0 0 64,0-27-64,0 27 0,20 0 0,-20 0 0,0-25 32,0 25-64,0 0 0,0 0 0,0-27 64,23 27-96,-23 0 64,0 0-32,0-25 32,0 25-32,0 0-32,21 0 64,-21 0-64,0 0 96,0-27-64,0 27 0,0 0 0,0 0-32,23 0 64,-23-25-32,0 25 0,0 0-32,23-27 32,-23 27-32,0 0 64,21 0-32,-21-25 0,0 25 0,0 0-32,0 0 32,0 0 0,0 0 0,0 0 0,0 0 32,0 0-32,0 0 0,0 0 0,0 0 0,0 0 0,0 0 32,0 0-64,0-27 64,0 27-32,0 0 0,0-25 0,0 25-32,0 0 64,0 0-32,22-27-32,-22 27 64,0 0 0,0 0-32,0 0 0,0 0 96,0 0-96,0 0 64,0 0-64,0 0 0,0 0 32,0 0-32,0 0 32,0 0-64,0 0 64,0 0-32,0 0 0,0 0-96,0 0 0,0 0 32,0 0 32,0 0 128,0 0 64,0 0-128,0 0 128,21 0-63,-21 27-33,23-27-32,-23 0 64,21 0-96,2 25 32,-23-25 0,21 0-64,-21 0 64,23 0 0,-23 0-32,20 27 32,-20-27-64,23 0 64,-23 0 0,21 0-32,-21 0 64,23 0-64,-23 0 32,21 25-32,-21-25 0,0 0 32,23 0-64,-23 0 64,21 0-32,-21 0 0,22 27 0,-22-27 32,21 0-32,2 0 0,-23 0 0,21 0 0,-21 25 32,23-25-32,-23 0 0,21 0 0,-21 0 0,22 0 32,-22 0-32,0 0-32,21 27 64,2-27-32,-23 0 96,21 0-192,2 0 96,-23 0 0,21 0 96,-21 25-96,23-25-96,-23 0 192,20 0-96,3 0 0,-23 0-96,21 0 96,2 0 0,-23 27 0,21-27 128,2 0-160,-23 0 64,21 0-64,1 0 64,-22 0-32,21 25 0,-21-25 0,23 0 0,-23 0-32,21 0-64,-21 0 96,0 0-96,0 0 96,23 0 0,-23 27 0,0-27-32,0 0 64,0 0-32,0 0 0,0 0 32,21 0-32,-21 25 0,0-25 0,22 0 0,-22 0 0,0 0 32,0 0-32,0 0-32,0 0 64,0 0-32,0 0 0,0 0 0,0 0 32,0 0 64,0 0 0,0 0-32,0 0 0,0 0 0,0 0-64,0 0 64,0 0-64,0 0 33,0 0-33,0 0 64,0 0-32,0 0 0,0 0 32,0 0-64,0 27 128,0-27-96,0 25 32,0 2 0,-22-2-32,22 2-32,0-27 32,0 25 0,-21 2-32,21-2 0,0-25 32,0 27 0,0 0-32,0-2 32,0-25 0,0 27 64,-23-2-96,23 2 32,0-2-32,0-25 0,0 0 0,0 27 0,0-27 64,0 0-96,0 0 32,0 25 32,0-25-32,0 0-32,0 0 32,-21 0 32,21 27-64,0-27 64,0 0-32,0 25 0,0-25 32,0 27-32,0-27 0,0 25 32,-23-25-32,23 27 32,0-2-32,0-25 32,-21 27 1,21-27-66,0 25 130,0-25-161,0 0 128,0 0-64,0 0 0,0 0 32,0 0-32,0 0 0,0 0 64,0 0-96,0 0 128,0 0 96,0 0-192,0 0 32,0 0 64,0 0 96,0 0-192,0 0 0,-22 0 96,22 0-128,0 0-32,-21 0-32,21 0 256,-23-25-192,23 25 96,-21 0 0,-2-27-64,23 27 0,-21-25 0,-2 25 64,3 0-96,20-27 0,-23 27 64,2 0-32,-2-25 0,23 25 0,-21-27-32,-2 27-96,2 0 192,21-25-64,-22 25 32,1 0-160,21 0 32,-23-27 224,2 27-160,-2 0 64,2 0-192,21-25 224,-22 25-64,1 0 64,-2 0-32,23-27-64,-21 27-64,21 0 128,-23 0 96,23 0-64,0 0 0,0 0-32,0 0 32,0 0-31,0 0 31,0 0-32,0 0-32,0 0 64,0 0-32,0 0 32,0 0-32,0 0 128,0 0-128,0 0 64,0 0-64,0 0 32,0 0-32,0 0-32,0 0 0,0 0 32,0 0 0,0 0-32,0 0 0,0 0-32,0 0 64,0 0-32,0 0 0,0 0-32,0 0 64,0 0-32,0 0 0,0 0 0,0 0 64,0 0-64,0 0 0,0 0 64,0 0-64,0 0 32,0 0-32,0 0 0,0 0 0,0 0 0,0 0 0,0 0-32,0 0 64,0 0-64,0 0 32,0 0 0,0 0 0,0 0 0,0 0 0,0 0 0,0 0-32,0 0 64,0 0-160,0 0 128,0 0-64,0 0 128,0 0 0,0 27-128,0-2 128,0 2-64,0-27 0,0 25 0,0 2 32,0-2-64,0 2 32,0-2-64,0 2 64,0-2 64,0 2-128,0-27 64,0 25 0,0 2 64,23-27-128,-23 25 128,0-25-64,0 27 0,0-27 0,0 25-64,0-25 128,0 0-64,0 0 0,0 27 0,0-27 0,0 0-64,0 25 128,0-25-64,0 0 32,0 27-32,0-27 0,0 25 0,0-25-32,0 27 64,0-27-32,0 25 0,0-25 32,0 27-64,0-2 32,0-25 0,-23 27 32,23-2-64,0 2 96,0-27-96,0 25 32,0-25 0,0 27 32,0-27-32,0 0-32,0 25 32,0-25 0,0 0 32,0 0-64,0 27 64,0-27-64,0 0 64,0 0-32,0 27-32,0-27 32,0 0 32,0 0-32,0 0 0,0 0 32,0 25-32,0-25 32,0 0-64,0 0 32,0 0 0,0 0 0,0 0 32,0 0-64,0 0 64,0 0-64,0 0 32,0 0-32,0 0 64,0 0-32,0 0 0,0 0 0,0 0 0,0 0 0,0 0-32,0 0 64,0 0-32,0 0 0,0 0 0,0 0 32,0 0-64,0 0 64,0 0-32,0 0 0,0 0 32,0 0-64,0 0 64,0 0-96,0 0 64,0 0-32,0 0 32,0 0 32,0 0-32,0 0 0,0 0 0,0 0 0,0 0-32,-21 0-480,-2 0 576,23 0-32,-20 0 32,20 0-96,-23 0-64,2 0 128,-23 0 32,21 0-64,2 0 64,-22 0-96,20 0 192,0 0-192,2 0 32,-2 0 0,-20 0-32,22 0 96,-23 0-96,21 0 64,2 0-64,-1 27 64,1-27-32,-2 0 32,2 25 32,-2-25-128,2 0 128,21 0-128,-22 0 128,1 0-128,-2 0 128,2 0-64,21 0 64,-23 0-96,2 0 64,-2 0-32,3 0 0,20 0 64,-23 0 0,2 0 33,-2 0-1,23 0-32,0 0 0,-21 0-32,21 0 96,-23 0-96,23 0 0,0 0-64,0 0 32,0 0-32,0 0 96,0 0-64,0 0 32,-21 0 32,21 0-32,0 0 32,0 0-32,0 0 0,0 0-32,0 0 0,0 0 0,0 0 32,0 0-64,0 0 32,0 0-32,0 0 32,0 0 0,0 0-32,0 0-32,0 0 0,0 0 32,0 0-64,0 0 64,0 0-64,0 0 0,0 0 32,0-25 0,0 25 96,0 0-32,0 0 0,0-27-32,0 2 0,0 25 32,21-27 32,-21 0-64,0 2 32,0-2 0,23 2 0,-23-2 32,0 2-64,0-2 64,0 2-64,0 25 32,21-27-97,-21-25 65,0 27-32,0-27 32,0 25-32,0 2 0,0-27 64,0 25-64,0 2 96,0-2-96,23 2 64,-23-2-32,0 2 32,0-2 0,0 27 0,0-25 32,0 25-64,0 0 64,0 0-64,0 0 32,0-27 32,0 27-32,0 0 0,0 0-32,0-25 64,0 25-64,0 0 64,0 0-64,0 0 32,0-27 0,0 27 32,0 0-32,0 0-32,0-25 64,0 25-64,0 0 0,0 0 0,0-27 64,0 27-64,0 0 32,0 0 32,0 0-32,0 0 0,0 0-32,0 0 0,0 0-64,0 0 64,0 0 96,0 0-32,0 0 0,0 0 32,0 0 0,0 0 0,0 0 64,0 0-96,0 0 32,0 0-32,0 0 65,0 0-65,0 0 32,0 0-32,0 0 64,0 0-32,0 0-32,0 0 0,0 0-32,-23 0 0,23 0 0,-21 27 64,-2-27-64,23 0 0,-21 0 32,21 25-32,-22-25 32,1 27-64,-2-27 64,2 0-32,21 0 64,-23 25-96,23-25 96,-21 0-96,21 0 32,-22 0-32,1 27 32,-2-27 32,23 0-64,-21 25 32,-2-25 0,2 0 32,-2 27-96,23-27 64,-20 0 0,-3 25 32,23-25-64,-21 0 32,-2 0 64,23 27-64,0-27 0,-21 0-32,21 0 64,-23 0-32,23 0 0,0 0 32,0 0-32,0 0 0,0 0 0,0 0-64,0 0 64,0 0 32,0 0-64,0 0 64,0 0-32,0 0 32,0 0 0,0 0-32,0 0 64,0 0-128,0 0 160,0 0-192,0 0 192,0 0-96,0 0 32,0 0-32,0 0 32,0 0 32,0 0-96,0-27 64,0 27-64,-21-25 64,21 25-32,0-27-32,0 2 32,0-2-32,-22 2 64,22-2-64,0 2 32,0-2 0,0 2 32,-21-2-64,21 2 64,0-2-96,0 2 64,0 25 0,-23-27-32,23 0 64,0 2-96,0 25 64,0-27 0,-21 27 32,21-25-128,0 25 96,0-27 64,0 27-128,0-25 128,0 25-128,-23 0 128,23 0-128,0-27 64,0 27-32,0 0 0,0 0 0,0 0-32,0 0 32,0 0 0,0 0 96,0 0-64,0 0 32,0 0-64,0 0 64,0 0-64,0 0 0,0 0 0,0 0-64,0 0 128,0 0-32,23-25 32,-23 25-64,21-27 32,2 27 0,-2-25 0,1 25-32,-1-27 0,2 27 32,-2-25-32,2 25 32,-23 0-32,21-27 64,2 27-64,-3 0 32,3 0 32,-2-25-64,2 25 64,-23 0-64,21-27 32,2 27-64,-23 0 128,21 0-128,-21 0 128,22 0-128,-22 0 128,21 0-64,-21 0 0,23 0 0,-23 0 0,21-25 32,-21 25-64,23 0 64,-2-27-64,-21 27 64,0 0-64,22 0 64,-22 0-32,0-25 0,0 25 0,0 0 32,0 0 0,0 0-32,0 0 32,0 0-64,0 0 96,0 0-96,0 0 64,0 0 0,0 0 0,0 0 0,0 0 0,0 0-32,0 0-32,0 0 64,0 0-64,0 0 32,0 0-64,0 0 0,0 0 64,21 0 0,-21 0 0,23 0 0,-23 0 0,0 0 0,21 0 0,-21-27 32,0 27-32,0 0 32,0 0-64,0 0 32,23 0 0,-23 0 32,0 0-32,0 0 0,0 0 0,0 0 0,0 0 0,0 0 0,0 0 0,0 0 0,21 0 0,-21 0 0,0 0 0,0 0-32,0 0 64,0 0 0,0 0-32,0 0 32,0 0-64,0 0 96,0 0-32,0 0 0,0 0 0,0 0 64,0 0-96,0 0 64,0 0-64,0 0 0,0 0 32,0 0-96,0 0 96,0 0-96,0 0 64,0 0-128,0 0 64,0 0 0,0 0-64,0 0-64,0 0-65,0 0-63,0 0-160,0 0-65,0 0-448,0 0-672,0 0-738,0 0-2850</inkml:trace>
  <inkml:trace contextRef="#ctx0" brushRef="#br0" timeOffset="1">1925 259 1889,'0'0'417,"0"0"127,0 0 65,0 0-161,0 0-63,0 0-33,0 0 32,0 0 161,0 0-1,0 0-95,0 0-65,0 0 32,0 0 65,0 0-65,0 0 65,0 0-65,0 0 1,0 0-65,0 27-128,0-27 64,-23 0-127,23 0-33,0 25 64,0-25-128,0 27 32,-21-27 32,21 25 0,0-25 0,0 27-32,0-2 1,-23-25-33,23 27 32,0-27-32,0 25 32,0-25 0,0 0 0,0 27 64,0-2-128,-20-25 64,20 27 0,0-27-32,0 27-32,0-27 65,0 25-65,-23-25-32,23 27 64,0-27-32,0 25 0,0-25 0,0 27 0,0-27-64,-21 0 96,21 25-96,0-25 96,0 27-96,0-27 32,0 25 32,0-25-32,0 0 0,0 27 0,-23-27 64,23 0-128,0 25 128,0-25-64,0 27 0,0-27 0,0 0 0,0 0 0,0 25-64,0-25 128,0 0-128,0 0 128,0 0-192,0 0 128,0 0-64,0 0-96,0 0-129,0 0-191,0 0 320,0 0-417,0 0-288,0 0-608,0 0-321,0 0-768</inkml:trace>
  <inkml:trace contextRef="#ctx0" brushRef="#br0" timeOffset="2">1881 259 64,'0'0'-63,"-23"0"1151,23 0-768,0 0-128,0 0 256,0 0-31,0 0-193,0 0-96,0 0-128,0 0 417,0 0-33,0 0 96,0 0 289,0 0 0,0 0-129,0 0-31,0 0-32,0 0-161,0 0 0,-20 0-191,20 0-1,0 0-64,0 0 96,0 0-32,0 0 97,0 0-65,0 0-128,0 0 32,0 27 0,0-27-64,-23 25 65,23-25-65,0 27 32,0-27 0,0 25 0,-21-25 32,21 27 32,0-2-31,0-25-1,0 0 0,0 27-32,0-27-32,0 25 0,0-25 0,-23 0 0,23 27 0,0-2-32,0-25 1,0 27-97,-21-27 64,21 27 0,0-27 64,0 0-96,0 0 64,0 25-96,0-25 32,0 27 96,-23-27-128,23 25 64,0-25-64,0 0 64,0 27-32,0-27 0,0 0 0,0 25 32,0-25-32,0 0-32,-21 27 96,21-27-128,0 25 128,0-25-64,0 0 0,0 27 0,0-27 0,0 0 0,0 0 0,-22 0 64,22 25-128,0-25 64,0 0 0,0 0 0,0 0 0,0 0 0,0 0-32,0 0 32,0 0-32,0 0 32,0 0 0,0 0-96,0 0 64,0 0-64,0 0-1,0 0 33,0 0 64,0 0 0,0 0 32,0 0 0,0 0-64,0 0 32,0 0-128,0 0 0,0 0-128,0 0-96,0 0-161,0 0-224,0 0-288,0 0-1249,0 0-1954</inkml:trace>
  <inkml:trace contextRef="#ctx0" brushRef="#br0" timeOffset="3">242 259 672,'0'0'1185,"0"0"-672,0 0-65,0 0 33,0 0 63,0 0-256,0 0 1,0 0-161,0 0 0,0 0 32,0 0 32,0 0-96,0 0-64,0 0 64,0 0-63,0 0-33,0-25 128,0 25 160,0 0 96,0 0 1,0 0-129,0 0-32,0 0 32,0 0 65,0 0 127,0 0-96,0 0 1,0 0-1,0 0-32,0 0 97,0 0-225,0 0 256,0 0 65,0 0-289,0 0-160,0 0 128,0 0-32,0 25-31,0-25 31,0 27-128,0-2 64,0-25 0,0 27 0,0-2-64,20-25 64,-20 27-32,0-2 32,0-25 32,0 27 1,0-2-1,0 2-32,23-27 0,-23 25 0,0-25 32,0 27 0,0 0 0,0-27 0,0 25-96,0 2 33,0-27-33,0 25-32,0-25 0,0 27 96,0-27-96,0 25 64,0-25 0,0 27-64,0-27 32,0 25-32,0-25 32,0 0-64,0 0 96,21 27-64,-21-27 0,0 0 0,0 25 32,0-25-32,0 0-32,0 0 96,0 0-96,0 0 64,0 27-64,0-27 128,0 0-160,0 0 64,0 0-32,0 0 64,0 0-64,0 0 32,0 0-64,0 0-32,0 0-128,0 0-129,0 0-63,0 0-225,0 0-31,0 0-353,0 0-449,0 0 289,0-27-1954</inkml:trace>
  <inkml:trace contextRef="#ctx0" brushRef="#br0" timeOffset="4">329 207 800,'0'0'353,"0"0"-353,0 0 288,0 0-96,0 0-128,0 0 64,0 0 193,0 0-33,0 0 96,0 0 33,0 0 31,0 0 161,0 0-1,0 0 129,0 0-129,0 0-159,0 0-161,0 0-32,0 0-63,0 0 95,0 0-128,0 0 0,0 0 96,0 0-31,0 0-33,0 0-64,0 27-32,0-27 64,0 25 32,0-25-64,0 27 97,21-27-65,-21 25 32,0 2 0,0-27 0,0 25-32,0 2-31,0-27 63,0 25-64,23-25 64,-23 27 0,0-2 0,0-25-95,0 27-1,0-2 64,0-25-96,21 27 32,-21-27 0,0 27-64,0-27 0,0 0-32,0 25 96,0-25 0,0 27-64,0-27 0,0 25 96,0-25-128,0 27 0,0-27 32,22 0 1,-22 25-1,0-25-32,0 0 32,0 27 64,0-27 0,0 0-64,0 25 32,0-25-64,0 0 128,0 27-96,0-27 0,0 0 96,0 0-96,0 0 32,0 0-32,0 25 0,0-25-32,0 0 32,0 0 0,0 0-32,0 0 64,0 0-64,0 0 32,0 0-32,0 0 32,0 0 1,0 0-66,0 0 66,0 0-33,0 0-33,0 0 98,0 0-97,0 0 32,0 0 32,0 0-32,0 0 160,0 0-160,0 0 32,0 0-32,0 0 32,0 0 32,0 0-64,0 0 0,0 0-64,0 0 96,0 0 0,0 0-32,0 0 64,0 0-64,0 0 0,0 0 32,0 0 32,0 0-64,0 0 64,0 0-64,0 0 32,0 0-32,0 0 0,0 0 32,0 0-32,0 0 0,0 0 0,0 0 64,0 0-64,0 0 32,0 0-32,0 0 32,0 0-32,0 0 64,0 0-128,0 0 128,0 0-64,0 0-64,0 0 64,0 0 0,0 0-32,0 0 0,0 0-32,0 0 32,0 0 0,0 0-96,0 0 32,0 0-96,0 0 31,0 0 1,0 0 0,0 0-128,0 0-353,0 0 129,0 27 31,-22-27-63,22 0-353,0 25-833,0-25-384,-21 0-544,21 27-864</inkml:trace>
  <inkml:trace contextRef="#ctx0" brushRef="#br0" timeOffset="5">722 1249 352,'0'0'448,"0"0"353,0 0 224,0 0-224,0 0-321,0 0-127,0 0 31,0 0-64,0 0 65,0 0 127,0 0-64,0 0 161,0 0 0,0 0-97,0 0-31,0 0-129,0 0-128,0 0-64,0 0 0,0 0 33,0 0-65,0 0 0,0 0 0,0 0-64,0 0 32,0 0 0,0 0-32,0 0 96,0 0 97,0 0 95,0 0-128,21 0 64,-21 0-159,23 0 95,-23 0-32,21 0 32,2 0-128,-23-27 96,21 27-63,1 0 31,-22 0-64,21 0-96,-21 0 96,23 0-96,-2 0 96,-21 0-64,0 0 128,23 0-64,-23 0 96,21 0-127,-21 0 31,0 0 64,22 0-192,-22 0 96,0 0-64,21 0 32,-21 0-32,0 0 0,0 0 0,23 0 32,-23 0-32,0 0-32,0 0 96,0 0-96,0 0 64,21 0-32,-21 0-32,0 0 32,0 0 32,0 0-32,0 0 0,0 0 96,23 0-96,-23 0 0,21 0-32,-21 0 64,0 0-64,23 0 64,-23 0 0,0 0-32,20 0 0,-20 0 32,0 0-32,23 0 0,-23 0 0,0 0 0,21 0 32,-21 0-32,0 0 32,0 0-32,23 0 0,-23 0 0,0 0-64,23 0 128,-23 0-64,0 0 0,21 0 32,-21 0-32,0 0 32,22 0-64,-22 0 64,0 0-64,0 0 64,21 0-32,-21 0 32,0 0-64,23 0 32,-23 0-32,0 0 64,0 0-32,0 0-32,0 0 64,21 0-32,-21 0-32,0 0 64,0 0-32,23 0 0,-23 0-64,0 0 32,0 0-32,0 0 160,21 0-96,-21 0 0,0 0 32,0 0 0,0 0-32,0 0 32,0 0 32,0 0-64,0 0 32,0 0-32,0 0 0,0 0-96,0 0 192,0 0-96,0 0 0,0 0-32,0 0 64,0 0-64,0 0 32,0 0 0,0 0 0,0 0 32,0 0-64,0 0 96,0 0-96,0 0 0,0 0 64,23 0 0,-23 0-32,0 0 0,0 0 0,20 0 0,-20 0 32,0 0-128,0 0 96,0 0-96,0 0 64,0 0 0,0 0-32,23 0 192,-23 0-128,0 0 32,0 0 32,0 0-128,0 0 64,0 0-128,0 0 0,0 0-64,0 0 32,0 0-33,0 0-223,0 0-545,0 0-608,0 0-962,0 0-2177</inkml:trace>
  <inkml:trace contextRef="#ctx0" brushRef="#br0" timeOffset="6">918 1274 1281,'0'0'672,"0"0"-351,0 0-129,0 0 641,0 0-545,0 0 353,0 0-129,0 0 33,0 0 31,0 0-95,0 0-65,0 0 128,-21 0 33,21 0-33,0 0-63,0 0-257,0 0 257,0-25 63,0 25-448,0 0 321,-23 0-225,23 0-32,0 0 32,-21 0-64,21 0 225,-22 0-193,22 0 64,0 0 64,0 0-192,0 0-64,-21 0 64,21 0-224,0 0 320,-23 0-224,23 0 257,0 0-161,-21 0 0,21 0 64,-23 0-32,23 0-32,0 0 160,-21 0-64,21 0-63,0 0-1,-23 0 0,23 0 32,0 0-96,0 0-32,-20 0 32,20 0-64,0 0 96,0 0-64,-23 0 64,23 0-64,0 0 64,0 0-64,0 0-32,0 0 64,-21 0-32,21 0 64,0 0-96,0 0 32,0 0 0,0 0 32,-23 0-96,23 0 64,0 0 0,0 0 0,0 0 32,0 0-96,0 0 64,0 0-128,0 0 128,0 0-32,0 0 0,0 0 32,0 0-32,0 0 0,0 0-32,0 0 64,0 0-64,0 0 64,0 0-32,0 0 64,0 0-32,0 0 64,0 0-160,0 0 64,0 0 32,0 0-32,0 0 32,0 0-32,0 0 64,0 0-97,0 0-63,0 0-32,0 0-160,0 0 0,0 0-1,0 0-31,0 0-193,0 0-480,0 0-352,0 0-384,0 0-546,0 0-1825</inkml:trace>
  <inkml:trace contextRef="#ctx0" brushRef="#br0" timeOffset="7">656 1378 448,'0'0'1441,"0"0"-1024,0 0 383,0 0-223,0 0-193,0 0 1,0 0-97,0 0 32,0 0-31,0 0-1,0 0-64,0 0 32,0 0 33,0 0 63,0 0 321,0 0-33,0 0-223,0 0-193,0 0-32,23 0-64,-23 0 0,20 0 0,-20 0 0,23 0 33,-23 0-33,21 0 0,2 0 32,-23 0-96,21 0 96,-21 0-64,23 0 32,-2 0 33,-21 0-65,22 0 0,-22 0 0,21 0-96,-21 0 96,0 0-96,23 0 160,-23 0-64,21 0 64,-21 0-64,0 0 0,0 0-31,23 0-1,-23 0 32,21 0-64,-21 0 32,0 0-64,22 0 32,-22 0 0,0 27-32,21-27 96,-21 0-96,0 0 32,23 0 0,-23 0 0,0 0 0,21 0 0,-21 0 64,0 0-64,23 0-32,-23 0 64,0 0-32,21 0 0,-21 0 64,0 0-96,0 0 64,23 0-64,-23 0 33,0 0-1,20 0 0,-20 0 0,0 0-32,0 0 96,23 0-96,-23 0 64,0 0-64,21 0 32,-21 0-32,0 0 32,0 0-32,23 0 32,-23 0 32,0 0-32,23 0 0,-23 0 0,0 0 32,21 0-64,-21 0 96,22 0-96,-22 0 0,0 0 32,21 0 0,-21 0 0,0 0-32,0 0 96,23 0-96,-23 0 96,0 0-96,0 0 32,0 0 0,21 0 1,-21 0-33,0 0 0,0 0 32,23 0-64,-23 25 64,0-25-32,0 0 0,0 0 32,0 0-32,21 0 0,-21 0 0,0 0 0,0 0 0,0 0 32,0 0-32,0 0 0,23 0 0,-23 0 32,0 0-32,0 0 0,20 0 0,-20 0 0,0 0 0,0 0-32,0 0 64,23 0-64,-23 0 128,0 0-160,0 0 64,0 0 0,0 0 64,0 0-32,0 0-64,0 0 64,0 0-64,0 0 64,0 0-64,0 0 32,0 0 0,0 0 0,0 0 32,0 0-32,0 0 32,0 0-64,0 0 32,0 0 64,0 0-32,0 0 0,0 0 0,0 0 0,0 0-32,0 0 0,0 0-32,0 0-32,0 0-64,0 0-64,0 0-353,0 0-544,0 0-1153,0 0-2723</inkml:trace>
  <inkml:trace contextRef="#ctx0" brushRef="#br1" timeOffset="8">1794 286 736,'0'0'673,"0"-27"-417,0 27 449,0 0-97,0 0-287,0 0-97,0 0 32,0 0 96,0 0 161,0 0-97,0 0-31,0 0 127,0 0-63,0 0 31,0 0 33,0 0-129,0 0-96,0 0-64,0 0-96,0 0-63,0 0 31,0 0 128,0 0-160,0 0 32,0 0 128,0 0 129,0 0-97,0 0-64,0 0-32,0 0-96,0 27 32,0-27-32,0 0 32,0 25-32,0-25 1,0 27-1,0-27 32,-23 0-64,23 25-32,0-25 128,0 0-96,0 27 32,0-27-64,-21 0 128,21 25-128,0-25 0,0 0 32,0 0-32,0 0 32,0 27-32,0-27 32,0 0-64,0 0 64,-23 0 64,23 25-32,0-25-64,0 0 96,0 0 0,0 27-63,0-27 31,0 0-32,0 0 96,-21 0-96,21 25 0,0-25 96,0 0-96,0 0 32,0 0 32,0 27 0,0-27 0,0 0-96,0 0 32,-22 27 0,22-27-32,0 25 96,0-25-32,-21 0-31,21 27 31,0-27-32,0 0 64,0 0-96,0 25 0,0-25 32,-23 0 0,23 27-32,0-27 0,0 0 0,0 0-32,0 25 64,0-25-32,0 0 32,0 0-96,0 0 96,0 0-32,0 0 0,0 0 0,0 0 0,0 27 0,-21-27 0,21 0 0,0 0 0,0 0 32,0 0-64,0 0 32,0 0-32,0 0 32,0 0 0,0 0 0,0 0 32,0 0-64,0 0 64,0 0-32,0 0 32,0 0-64,0 0 32,0 0 0,0 0 32,0 0-64,0 0 64,0 0-32,0 0 0,0 0 0,0 0 0,0 0 32,0 0-32,0 0 0,0 0 0,0 0 0,0 0 32,0 0-64,0 0 64,0 0-32,0 0 64,0 0-160,0 0 192,0 0-96,0 0 32,0 0-64,0 0 96,0 0-64,0 0 0,0 0 32,0 0 0,0 0 128,0 0-160,0 0 64,0 0 0,0 0 64,0 0-96,0 0-32,0 0 0,0 0 0,0 0 32,0 0-32,0 0 0,0 0 33,0 0-33,0 0-33,0 0-31,0 0-128,0 0-128,0 0 32,0 0 31,0 0 225,0 0 96,0 0 1,0 0-98,0 0 98,0 0 63,0 0-192,0 0 160,0 0-224,0 0 224,0 0-192,0 0 96,0 0-64,0 0-65,0 0-127,0 0-192,0 0-513,0 0-833,0 0-1761</inkml:trace>
  <inkml:trace contextRef="#ctx0" brushRef="#br1" timeOffset="9">373 182 256,'0'0'736,"0"0"-63,0 0-96,0 0-1,0 0 33,0 0 31,0 0-31,0 0-161,0 0-31,0 0-97,0 0-32,0 0 65,0 0-33,0 0-32,0 0 33,0 0 127,0 0 0,0 0-63,0 0-65,0 0-64,0 0 1,0 0-193,0 0 128,0 0-32,0 0-32,0 0-64,0 0 32,0 25-32,0-25 0,0 27-64,0-27 64,0 0 0,0 25-64,0-25 97,0 27-65,0-27 64,0 25-96,21-25 128,-21 0-96,0 27 0,0-27 0,0 0 96,0 0-96,0 25 0,0-25 32,0 0 32,0 0-32,0 27 64,0-27-32,0 0-63,22 0-1,-22 0 32,0 0-32,0 0 64,0 25-96,0-25 32,0 0-32,0 0 64,0 27-32,0-27-32,0 0 64,0 0-32,0 25 32,0-25-64,0 0 64,21 0-64,-21 27 32,0-27 32,0 0 32,0 0-64,0 25 0,0-25 96,0 0-64,0 27-31,0-27 31,0 0-64,0 0 96,0 27-64,0-27 0,0 0 0,0 25-64,0-25 64,0 0-32,0 0 32,0 0-32,0 27-32,0-27 96,0 0-64,0 0 0,0 0 0,0 25 0,0-25 32,0 0-32,23 27 64,-23-27-64,0 0 32,0 0 0,0 25-64,0-25 32,0 0 64,0 0-64,0 27 0,0-27 32,0 0-32,0 0 0,0 0 0,0 0 32,0 0-64,0 0 32,0 0 32,0 0-32,0 0 96,0 0-192,0 0 192,0 0-192,0 0 96,0 0 96,0 0-96,0 0 0,0 0-96,0 0 192,0 0-192,0 0 224,0 25-160,21-25 32,-21 0 32,0 0-32,0 0-32,0 0 32,0 0 0,0 0 0,0 0 0,0 0 0,0 0 0,0 0 0,0 0-96,0 0 64,0 0 0,0 0-64,0 0-32,0 0-96,0 0 127,0 0 33,0 0-32,0 0 64,0 0 128,0 0-32,0 0-128,0 0 64,0 0 0,0 0-64,0 0 128,0 0-128,0 0 128,0 0-128,0 0 128,0 0-64,0 0 32,0 0-32,0 0 0,0 0 32,0 0-64,0 0 32,0 0-32,0 0-32,0 0-32,0 0 32,0 0-416,0 0-609,0 0-385,0 0-1889,0 0-1986</inkml:trace>
  <inkml:trace contextRef="#ctx0" brushRef="#br1" timeOffset="10">175 338 192,'-21'0'832,"21"0"-799,0 0 159,0 0-32,0 0-160,0 0 160,0 0 32,0 0 289,0-27 95,0 27 97,0 0-97,0 0-31,0 0-1,0 0 161,0 0-192,0 0-193,0 0 32,0 0 33,0 0-1,0 0-192,0 0-32,0 0 64,0 0 33,0 0-1,0 0 128,0 0 97,0 0-193,0 0-160,0 0-96,0 0 449,0 0-321,0 0-64,0 0 64,0 0 64,0 0 32,0 27-191,0-27 31,0 25-32,0 2 32,0-27-64,0 25 96,21 2-64,-21-27 32,0 25 64,0 2-96,23-2-64,-23-25 96,0 27-64,0-27 0,0 0-32,21 27 65,-21-27-65,0 0 64,0 25-64,0-25 96,0 27-64,0-27 32,0 0-32,0 25 0,0-25 64,23 0 0,-23 27-64,0-27 96,0 0-64,0 25-32,0-25 32,0 27-32,20-27 64,-20 0-64,0 25 0,0-25-32,0 27 0,0-27 33,0 0-33,0 0 32,0 0-32,0 25 32,0-25-32,0 0 32,0 0-32,0 0 32,0 27-32,23-27 96,-23 0-64,0 0-32,0 25 0,0-25 32,0 0 0,0 0-32,0 0 0,0 0 32,0 0-64,0 0 64,0 0-32,0 27 0,0-27 0,0 0 32,0 0-32,0 0 32,0 0-64,0 0 64,0 0-64,21 0 32,-21 0 0,0 0 32,0 0-32,0 0 0,0 0 64,0 0-128,0 0 160,0 0-192,0 0 160,0 0-64,0 0 32,0 0-64,0 0 64,0 0 0,0 0-64,0 0 32,0 0 0,0 0 0,0 0 32,0 0-32,0 0 32,0 0-64,0 0 64,0 0-64,0 0 64,0 0-96,0 0 64,0 0-32,0 0 32,0 0-96,0 0-96,0 0-257,0 0-127,0 0-289,0 0-929,0 0 513,0 0-705,0 0-1825</inkml:trace>
  <inkml:trace contextRef="#ctx0" brushRef="#br1" timeOffset="11">1946 363 1569,'44'0'833,"-44"0"384,0 0 0,0 0-192,0 0-320,0 0-65,0 0 97,0 0-353,0 0-127,0 0-129,0 0 64,0 0 0,0 0 32,0 0 33,0 0-1,0 0 0,0 0-32,0 0 0,0 0 1,0 0 127,0 0-64,0 0 1,0 0-65,0 0-96,0 0-128,0 0 192,0 0-64,0 0-32,0 0-64,-21 0 32,21 27 0,0-27 1,0 0-1,-23 25-32,23-25 64,0 27-96,0-27 64,0 0-32,-21 25 0,21-25 0,0 0-32,0 27 64,0-27-32,0 25 0,-23-25-32,23 27 96,0-27 32,0 0-96,0 27 32,-21-27 0,21 0 64,0 0-96,0 25 1,0-25-1,0 0 32,0 0-96,0 27 32,0-27 64,0 0 0,-23 25-32,23-25-32,0 0 32,0 27-32,0-27 32,-20 0-32,20 25 32,0-25 0,0 0 0,0 27-32,0-27 0,-23 0 32,23 25-32,0-25 64,0 0-64,0 0 32,0 0-64,0 0 64,0 27-32,0-27 0,0 0 32,0 0-64,-21 0 64,21 25-32,0-25 0,0 0 32,0 0-32,0 0 0,0 0-32,0 0 64,0 0-32,0 0 0,0 0-64,0 0 128,0 0-96,0 0 64,0 0-96,0 0-32,0 0 96,0 0 96,0 0-96,0 0 0,0 0 32,0 0-32,0 0 32,0 0-32,0 0 0,0 0 0,0 0 64,0 0-96,0 27 64,0-27-32,0 0 0,0 0 32,0 0-64,0 0 64,0 0-32,0 0 0,-23 0 0,23 0 0,0 0 0,0 0 0,0 0-32,0 0-32,0 0 0,0 0-96,0 0 0,0 0-65,0 0-95,0 0-384,0 0-289,0 0-737,0 0-2466</inkml:trace>
  <inkml:trace contextRef="#ctx0" brushRef="#br1" timeOffset="12">1946 363 192,'0'0'576,"0"0"1,0 0 31,0 0-255,0 0-161,0 0-64,0 0-64,0 0 64,0 0 32,0 0 129,0 0 95,0 0 160,0 0-95,0 0-193,0 0-128,0 0-96,0 0-32,0 0 0,0 0-96,0 0-32,0 0-224,0 0-289,0 0 65,0 0-65,0 0-512</inkml:trace>
  <inkml:trace contextRef="#ctx0" brushRef="#br1" timeOffset="13">874 598 1985,'0'0'385,"0"0"672,0 0 128,0 0-256,0 0-193,0 0-63,0 0 224,0 0-224,0 0-257,0 0 289,0 0-353,0 0-192,0 0 0,0 0 0,0 0-96,0 0 1,0 0-33,0 0 32,-21 0 128,21 0-96,0 0 224,0 0-128,0 0 65,0 0-33,0 0-64,0 0 0,0 0-96,0 0 64,0 0 0,0 0 33,0 0-1,0 0 32,0 0-96,0 0 64,0 0-128,0 0 32,0 0 0,0 0-64,0 0 32,0 0 32,0 0 0,0 0 1,21 0 95,-21 0-64,0 0-32,23 0 0,-23 0 0,0 0 0,21 0-32,-21 0 0,0 0 64,23 0 0,-23 0-32,0 0 0,21 0 0,-21 0-32,0 0 1,22 0 31,-22 0-64,0 0 0,21 0-64,-21 0 64,0 0 64,23 0-32,-23 0-32,0 0 0,21 0 0,-21 0 32,0 0 0,23 0-32,-23-25-32,0 25 32,21 0 32,-21 0-32,0 0 0,0 0 32,0 0-32,0 0-32,0 0 64,0 0-64,0 0 64,0 0-32,0 0 64,0 0-64,0 0 32,0 0 64,0 0 0,0 0 32,0 0 32,0 0 0,0 0-31,0 0 95,0 0 64,0 0-128,0 0-96,0 0 96,0 0-64,0 0-64,0 25 65,0-25-97,-21 27 32,21-2 0,0-25-32,0 27 96,0-27-64,0 25-32,0 2 0,0-27 32,0 25 0,0-25 32,-23 27-96,23-27 64,0 0-32,0 25 32,0 2-32,0-27 32,0 0-32,0 25-32,0-25 64,0 0 0,0 0-32,0 27-32,0-27 64,0 0-32,0 0 32,0 0-64,0 0 32,0 0 32,0 0-64,0 0 64,0 0-64,0 25 32,0-25 0,0 0 0,0 0 0,0 0 0,0 0 0,0 0-32,0 0 64,0 0-64,0 0 32,0 0-64,0 0-32,0 0 32,0 0-96,0 0 63,0 0 33,0 0 0,0 0-128,0 0 0,0 0-96,0 0-97,0 0-95,0 0-65,0 0-416,0 0-928,0 0-1539,0 0-2049</inkml:trace>
  <inkml:trace contextRef="#ctx0" brushRef="#br1" timeOffset="14">722 1326 1569,'0'0'577,"0"0"255,0 0-127,0 0 0,0 0-257,0 0 129,0 0 63,0 0-127,0 0 95,0 0 161,0 0-192,0 0-193,0 0-32,0 0-128,0 0 65,0 0-33,0 0-96,0 0-32,0 0-32,0 0-32,0 0-64,0 0 32,0 0-64,0 0 0,0 0-32,0 0-64,0 0 96,0 0 32,0 0 0,0 0 32,0 0 32,0 0 64,0 0-64,0 0 97,0 0-129,0 0 64,0 0 64,0 0 32,0 0-32,0 0-64,0 0 0,0 0 0,0 0-63,0 0-1,0 0 64,0 0 0,21 0 96,-21 0-96,0 0-32,23 0 32,-23 0-64,21 0-64,-21 0 32,23 0 0,-2 0 0,-21 0 96,22 0-96,-22 0 160,21 0-128,-21 0 32,23 0-64,-23 0 0,21 0 0,-21 0 0,23 0 0,-23 0 0,21 0 33,-21 0-66,0 0 66,22 0-66,-22 0 66,0 0-66,21 0 66,-21 0-33,23 0-33,-23 0 66,21 0-33,-21 0 0,0 0 0,23-25 0,-23 25-65,0 0 97,21 0-32,-21 0 0,0 0 33,0 0-33,23 0 0,-23 0-33,0 0 66,20 0-66,-20 0 66,0 0-66,23 0 66,-23 0-33,0 0 0,0 0 0,21 0 32,-21 0-32,0 0 32,0 0 0,0 0-32,23 0 64,-23 0-128,0 0 128,23 25-64,-23-25 32,0 0 0,21 0-64,-21 0 32,0 0 0,0 0 32,22 0-64,-22 0 32,0 0 32,21 0-32,-21 0 0,0 0 0,23 0 0,-23 0 0,0 0 0,0 0 0,0 0 0,0 0 0,0 0 32,0 0-32,0 0 0,0 0-32,0 0 32,0 0 32,21 0-64,-21 0 32,0 0-32,0 0 64,23 0-32,-23 0 0,0 0 0,21 0 0,-21 0 0,0 0 0,0 0 32,0 0-64,0 0 96,0 0-64,0 0 0,0 0 32,0 0 0,23 0-32,-23 0 0,0 0 64,0 0-32,0 0 32,0 0-32,0 0 96,0 0-64,0 0 64,0 0-32,0 0-32,0 0 1,0 0-65,0 0 32,0 0-32,0 0 32,0 0-64,0 0 96,0 0 32,0 0 32,0 0 64,0 0-64,0 0 32,0 0-32,0 0 33,0 0-129,0 0 64,0 0-32,-23 0-64,23 0 0,-21 0 128,21 27-224,-23-27 256,23 0-96,-21 0-64,-2 0 32,2 0 0,21 0 128,-22 25-96,22-25-32,-21 0 64,21 0-96,-23 0 96,23 0-128,0 0 64,-23 0-64,23 0 0,0 0 32,-21 0 32,21 0 0,0 0-96,-23 0 128,23 27-96,0-27 32,-20 0 0,20 0 65,0 0-65,-23 0-33,23 0 33,0 0 33,0 0 31,-21 0-161,21 0 194,0 0-161,-23 0 64,23 0 0,0 0 64,0 0-32,-21 0-64,21 0 64,0 0-64,0 0 32,-23 0 0,23 0 96,0 0-96,0 0 0,-21 0 32,21 0-32,0 0 0,0 0-32,-22 0 32,22 0 0,-21 0 32,21 0-32,0 0 0,0 0 0,0 0 64,-23 0-64,23 0 32,0 0-32,0 0-32,0 0 32,0 0 32,0 0-32,-21 0 0,21 0 32,0 0-64,0 0 64,0 0-64,0 0 96,0 0-96,-23 0 64,23 0-32,0 0 64,0 0-64,0 0-64,-21 0 160,21 0-128,0 0 32,-22 0 32,22 0-64,0 0 64,-21 0 0,21 0-32,0 0 0,0 0 32,-23 0-96,23 0 128,0 0-64,0 0 32,0 0-32,-21 0-32,21 0 96,0 0-96,0 0 64,0 0-32,-23 0-64,23 0 96,0 0 0,-21 0-64,21 0 32,0 0 32,-23 0-64,23 0 32,0 0 0,-20 0 32,20 0-64,0 0 32,0 0 0,0 0 0,-23 0 32,23 0-32,0 0 0,0 0-32,0 0 64,0 0-64,0 0 32,0 0 0,0 0 0,0 0 0,0 0 0,-21 0 0,21 0-32,0 0 64,0 0-32,0 0-32,0 0 32,0 0 32,0 0-64,0 0 0,0 0 64,0 0-64,0 0 64,0 0-32,0 0 32,0 0-96,0 0 64,0 0-64,0 0 64,0 0 32,0 0-32,-23 0 0,23 0-32,0 0-32,0 0 64,0 0-32,0 0 64,0 0-32,0 0 0,0 0 0,0 0 64,0 0-160,0 0 96,0 0 0,0 0-32,0 0 0,0 0 0,0 0 0,0 0 0,0 0-64,0 0-65,0 0 1,0 0-64,0 0 32,0 0-257,0 0 1,0 0-161,0 0-191,0 0-161,0 0-1121,0 0-2178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3100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13" Type="http://schemas.openxmlformats.org/officeDocument/2006/relationships/customXml" Target="../ink/ink8.xml"/><Relationship Id="rId18" Type="http://schemas.openxmlformats.org/officeDocument/2006/relationships/customXml" Target="../ink/ink12.xml"/><Relationship Id="rId26" Type="http://schemas.openxmlformats.org/officeDocument/2006/relationships/customXml" Target="../ink/ink17.xml"/><Relationship Id="rId3" Type="http://schemas.openxmlformats.org/officeDocument/2006/relationships/customXml" Target="../ink/ink2.xml"/><Relationship Id="rId21" Type="http://schemas.openxmlformats.org/officeDocument/2006/relationships/image" Target="../media/image20.emf"/><Relationship Id="rId7" Type="http://schemas.openxmlformats.org/officeDocument/2006/relationships/customXml" Target="../ink/ink4.xml"/><Relationship Id="rId12" Type="http://schemas.openxmlformats.org/officeDocument/2006/relationships/image" Target="../media/image18.emf"/><Relationship Id="rId17" Type="http://schemas.openxmlformats.org/officeDocument/2006/relationships/customXml" Target="../ink/ink11.xml"/><Relationship Id="rId25" Type="http://schemas.openxmlformats.org/officeDocument/2006/relationships/image" Target="../media/image22.emf"/><Relationship Id="rId2" Type="http://schemas.openxmlformats.org/officeDocument/2006/relationships/notesSlide" Target="../notesSlides/notesSlide3.xml"/><Relationship Id="rId16" Type="http://schemas.openxmlformats.org/officeDocument/2006/relationships/customXml" Target="../ink/ink10.xml"/><Relationship Id="rId20" Type="http://schemas.openxmlformats.org/officeDocument/2006/relationships/customXml" Target="../ink/ink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11" Type="http://schemas.openxmlformats.org/officeDocument/2006/relationships/customXml" Target="../ink/ink7.xml"/><Relationship Id="rId24" Type="http://schemas.openxmlformats.org/officeDocument/2006/relationships/customXml" Target="../ink/ink16.xml"/><Relationship Id="rId5" Type="http://schemas.openxmlformats.org/officeDocument/2006/relationships/customXml" Target="../ink/ink3.xml"/><Relationship Id="rId15" Type="http://schemas.openxmlformats.org/officeDocument/2006/relationships/customXml" Target="../ink/ink9.xml"/><Relationship Id="rId23" Type="http://schemas.openxmlformats.org/officeDocument/2006/relationships/image" Target="../media/image21.emf"/><Relationship Id="rId28" Type="http://schemas.openxmlformats.org/officeDocument/2006/relationships/customXml" Target="../ink/ink18.xml"/><Relationship Id="rId10" Type="http://schemas.openxmlformats.org/officeDocument/2006/relationships/customXml" Target="../ink/ink6.xml"/><Relationship Id="rId19" Type="http://schemas.openxmlformats.org/officeDocument/2006/relationships/customXml" Target="../ink/ink13.xml"/><Relationship Id="rId4" Type="http://schemas.openxmlformats.org/officeDocument/2006/relationships/image" Target="../media/image15.emf"/><Relationship Id="rId9" Type="http://schemas.openxmlformats.org/officeDocument/2006/relationships/customXml" Target="../ink/ink5.xml"/><Relationship Id="rId14" Type="http://schemas.openxmlformats.org/officeDocument/2006/relationships/image" Target="../media/image19.emf"/><Relationship Id="rId22" Type="http://schemas.openxmlformats.org/officeDocument/2006/relationships/customXml" Target="../ink/ink15.xml"/><Relationship Id="rId27" Type="http://schemas.openxmlformats.org/officeDocument/2006/relationships/image" Target="../media/image2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ustomXml" Target="../ink/ink23.xml"/><Relationship Id="rId13" Type="http://schemas.openxmlformats.org/officeDocument/2006/relationships/customXml" Target="../ink/ink27.xml"/><Relationship Id="rId18" Type="http://schemas.openxmlformats.org/officeDocument/2006/relationships/customXml" Target="../ink/ink32.xml"/><Relationship Id="rId26" Type="http://schemas.openxmlformats.org/officeDocument/2006/relationships/image" Target="../media/image2.emf"/><Relationship Id="rId3" Type="http://schemas.openxmlformats.org/officeDocument/2006/relationships/customXml" Target="../ink/ink20.xml"/><Relationship Id="rId21" Type="http://schemas.openxmlformats.org/officeDocument/2006/relationships/customXml" Target="../ink/ink34.xml"/><Relationship Id="rId7" Type="http://schemas.openxmlformats.org/officeDocument/2006/relationships/customXml" Target="../ink/ink22.xml"/><Relationship Id="rId12" Type="http://schemas.openxmlformats.org/officeDocument/2006/relationships/image" Target="../media/image6.emf"/><Relationship Id="rId17" Type="http://schemas.openxmlformats.org/officeDocument/2006/relationships/customXml" Target="../ink/ink31.xml"/><Relationship Id="rId25" Type="http://schemas.openxmlformats.org/officeDocument/2006/relationships/customXml" Target="../ink/ink36.xml"/><Relationship Id="rId2" Type="http://schemas.openxmlformats.org/officeDocument/2006/relationships/notesSlide" Target="../notesSlides/notesSlide5.xml"/><Relationship Id="rId16" Type="http://schemas.openxmlformats.org/officeDocument/2006/relationships/customXml" Target="../ink/ink30.xml"/><Relationship Id="rId20" Type="http://schemas.openxmlformats.org/officeDocument/2006/relationships/image" Target="../media/image7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emf"/><Relationship Id="rId11" Type="http://schemas.openxmlformats.org/officeDocument/2006/relationships/customXml" Target="../ink/ink26.xml"/><Relationship Id="rId24" Type="http://schemas.openxmlformats.org/officeDocument/2006/relationships/image" Target="../media/image9.emf"/><Relationship Id="rId5" Type="http://schemas.openxmlformats.org/officeDocument/2006/relationships/customXml" Target="../ink/ink21.xml"/><Relationship Id="rId15" Type="http://schemas.openxmlformats.org/officeDocument/2006/relationships/customXml" Target="../ink/ink29.xml"/><Relationship Id="rId23" Type="http://schemas.openxmlformats.org/officeDocument/2006/relationships/customXml" Target="../ink/ink35.xml"/><Relationship Id="rId10" Type="http://schemas.openxmlformats.org/officeDocument/2006/relationships/customXml" Target="../ink/ink25.xml"/><Relationship Id="rId19" Type="http://schemas.openxmlformats.org/officeDocument/2006/relationships/customXml" Target="../ink/ink33.xml"/><Relationship Id="rId4" Type="http://schemas.openxmlformats.org/officeDocument/2006/relationships/image" Target="../media/image4.emf"/><Relationship Id="rId9" Type="http://schemas.openxmlformats.org/officeDocument/2006/relationships/customXml" Target="../ink/ink24.xml"/><Relationship Id="rId14" Type="http://schemas.openxmlformats.org/officeDocument/2006/relationships/customXml" Target="../ink/ink28.xml"/><Relationship Id="rId22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41.xml"/><Relationship Id="rId13" Type="http://schemas.openxmlformats.org/officeDocument/2006/relationships/customXml" Target="../ink/ink45.xml"/><Relationship Id="rId18" Type="http://schemas.openxmlformats.org/officeDocument/2006/relationships/customXml" Target="../ink/ink50.xml"/><Relationship Id="rId3" Type="http://schemas.openxmlformats.org/officeDocument/2006/relationships/image" Target="../media/image4.emf"/><Relationship Id="rId21" Type="http://schemas.openxmlformats.org/officeDocument/2006/relationships/image" Target="../media/image8.emf"/><Relationship Id="rId7" Type="http://schemas.openxmlformats.org/officeDocument/2006/relationships/customXml" Target="../ink/ink40.xml"/><Relationship Id="rId12" Type="http://schemas.openxmlformats.org/officeDocument/2006/relationships/customXml" Target="../ink/ink44.xml"/><Relationship Id="rId17" Type="http://schemas.openxmlformats.org/officeDocument/2006/relationships/customXml" Target="../ink/ink49.xml"/><Relationship Id="rId25" Type="http://schemas.openxmlformats.org/officeDocument/2006/relationships/image" Target="../media/image2.emf"/><Relationship Id="rId2" Type="http://schemas.openxmlformats.org/officeDocument/2006/relationships/customXml" Target="../ink/ink37.xml"/><Relationship Id="rId16" Type="http://schemas.openxmlformats.org/officeDocument/2006/relationships/customXml" Target="../ink/ink48.xml"/><Relationship Id="rId20" Type="http://schemas.openxmlformats.org/officeDocument/2006/relationships/customXml" Target="../ink/ink51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39.xml"/><Relationship Id="rId11" Type="http://schemas.openxmlformats.org/officeDocument/2006/relationships/image" Target="../media/image6.emf"/><Relationship Id="rId24" Type="http://schemas.openxmlformats.org/officeDocument/2006/relationships/customXml" Target="../ink/ink53.xml"/><Relationship Id="rId5" Type="http://schemas.openxmlformats.org/officeDocument/2006/relationships/image" Target="../media/image5.emf"/><Relationship Id="rId15" Type="http://schemas.openxmlformats.org/officeDocument/2006/relationships/customXml" Target="../ink/ink47.xml"/><Relationship Id="rId23" Type="http://schemas.openxmlformats.org/officeDocument/2006/relationships/image" Target="../media/image9.emf"/><Relationship Id="rId10" Type="http://schemas.openxmlformats.org/officeDocument/2006/relationships/customXml" Target="../ink/ink43.xml"/><Relationship Id="rId19" Type="http://schemas.openxmlformats.org/officeDocument/2006/relationships/image" Target="../media/image7.emf"/><Relationship Id="rId4" Type="http://schemas.openxmlformats.org/officeDocument/2006/relationships/customXml" Target="../ink/ink38.xml"/><Relationship Id="rId9" Type="http://schemas.openxmlformats.org/officeDocument/2006/relationships/customXml" Target="../ink/ink42.xml"/><Relationship Id="rId14" Type="http://schemas.openxmlformats.org/officeDocument/2006/relationships/customXml" Target="../ink/ink46.xml"/><Relationship Id="rId22" Type="http://schemas.openxmlformats.org/officeDocument/2006/relationships/customXml" Target="../ink/ink5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58.xml"/><Relationship Id="rId13" Type="http://schemas.openxmlformats.org/officeDocument/2006/relationships/customXml" Target="../ink/ink62.xml"/><Relationship Id="rId18" Type="http://schemas.openxmlformats.org/officeDocument/2006/relationships/customXml" Target="../ink/ink67.xml"/><Relationship Id="rId3" Type="http://schemas.openxmlformats.org/officeDocument/2006/relationships/image" Target="../media/image4.emf"/><Relationship Id="rId21" Type="http://schemas.openxmlformats.org/officeDocument/2006/relationships/image" Target="../media/image8.emf"/><Relationship Id="rId7" Type="http://schemas.openxmlformats.org/officeDocument/2006/relationships/customXml" Target="../ink/ink57.xml"/><Relationship Id="rId12" Type="http://schemas.openxmlformats.org/officeDocument/2006/relationships/customXml" Target="../ink/ink61.xml"/><Relationship Id="rId17" Type="http://schemas.openxmlformats.org/officeDocument/2006/relationships/customXml" Target="../ink/ink66.xml"/><Relationship Id="rId25" Type="http://schemas.openxmlformats.org/officeDocument/2006/relationships/image" Target="../media/image2.emf"/><Relationship Id="rId2" Type="http://schemas.openxmlformats.org/officeDocument/2006/relationships/customXml" Target="../ink/ink54.xml"/><Relationship Id="rId16" Type="http://schemas.openxmlformats.org/officeDocument/2006/relationships/customXml" Target="../ink/ink65.xml"/><Relationship Id="rId20" Type="http://schemas.openxmlformats.org/officeDocument/2006/relationships/customXml" Target="../ink/ink68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56.xml"/><Relationship Id="rId11" Type="http://schemas.openxmlformats.org/officeDocument/2006/relationships/image" Target="../media/image6.emf"/><Relationship Id="rId24" Type="http://schemas.openxmlformats.org/officeDocument/2006/relationships/customXml" Target="../ink/ink70.xml"/><Relationship Id="rId5" Type="http://schemas.openxmlformats.org/officeDocument/2006/relationships/image" Target="../media/image5.emf"/><Relationship Id="rId15" Type="http://schemas.openxmlformats.org/officeDocument/2006/relationships/customXml" Target="../ink/ink64.xml"/><Relationship Id="rId23" Type="http://schemas.openxmlformats.org/officeDocument/2006/relationships/image" Target="../media/image9.emf"/><Relationship Id="rId10" Type="http://schemas.openxmlformats.org/officeDocument/2006/relationships/customXml" Target="../ink/ink60.xml"/><Relationship Id="rId19" Type="http://schemas.openxmlformats.org/officeDocument/2006/relationships/image" Target="../media/image7.emf"/><Relationship Id="rId4" Type="http://schemas.openxmlformats.org/officeDocument/2006/relationships/customXml" Target="../ink/ink55.xml"/><Relationship Id="rId9" Type="http://schemas.openxmlformats.org/officeDocument/2006/relationships/customXml" Target="../ink/ink59.xml"/><Relationship Id="rId14" Type="http://schemas.openxmlformats.org/officeDocument/2006/relationships/customXml" Target="../ink/ink63.xml"/><Relationship Id="rId22" Type="http://schemas.openxmlformats.org/officeDocument/2006/relationships/customXml" Target="../ink/ink6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65154" y="342900"/>
            <a:ext cx="5486400" cy="954107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many students like the slides and the swings best?</a:t>
            </a:r>
            <a:endParaRPr lang="en-US" sz="2800" dirty="0">
              <a:solidFill>
                <a:schemeClr val="accent5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1" name="Ink 50"/>
              <p14:cNvContentPartPr/>
              <p14:nvPr/>
            </p14:nvContentPartPr>
            <p14:xfrm>
              <a:off x="1645838" y="4301886"/>
              <a:ext cx="360" cy="360"/>
            </p14:xfrm>
          </p:contentPart>
        </mc:Choice>
        <mc:Fallback xmlns="">
          <p:pic>
            <p:nvPicPr>
              <p:cNvPr id="51" name="Ink 50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642598" y="4298646"/>
                <a:ext cx="6840" cy="6840"/>
              </a:xfrm>
              <a:prstGeom prst="rect">
                <a:avLst/>
              </a:prstGeom>
            </p:spPr>
          </p:pic>
        </mc:Fallback>
      </mc:AlternateContent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2171700" y="4915391"/>
            <a:ext cx="52040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Favorite Playground Equipment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8460" y="3757873"/>
            <a:ext cx="2246872" cy="80360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7200" y="3921274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211974" y="1714500"/>
            <a:ext cx="4286250" cy="265270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4228519" y="1714500"/>
            <a:ext cx="0" cy="2676039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257219" y="1714500"/>
            <a:ext cx="0" cy="2676039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388063" y="1714500"/>
            <a:ext cx="0" cy="257692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3094780" y="4419795"/>
            <a:ext cx="490622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seesaw     slide        swing    monkey bars </a:t>
            </a:r>
            <a:endParaRPr lang="en-US" sz="1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4" name="Smiley Face 23"/>
          <p:cNvSpPr/>
          <p:nvPr/>
        </p:nvSpPr>
        <p:spPr>
          <a:xfrm>
            <a:off x="1299320" y="3912461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Smiley Face 24"/>
          <p:cNvSpPr/>
          <p:nvPr/>
        </p:nvSpPr>
        <p:spPr>
          <a:xfrm>
            <a:off x="3429000" y="3790648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Smiley Face 25"/>
          <p:cNvSpPr/>
          <p:nvPr/>
        </p:nvSpPr>
        <p:spPr>
          <a:xfrm>
            <a:off x="3429000" y="3130954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Smiley Face 26"/>
          <p:cNvSpPr/>
          <p:nvPr/>
        </p:nvSpPr>
        <p:spPr>
          <a:xfrm>
            <a:off x="3429000" y="2514601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Smiley Face 27"/>
          <p:cNvSpPr/>
          <p:nvPr/>
        </p:nvSpPr>
        <p:spPr>
          <a:xfrm>
            <a:off x="6622198" y="1805503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Smiley Face 28"/>
          <p:cNvSpPr/>
          <p:nvPr/>
        </p:nvSpPr>
        <p:spPr>
          <a:xfrm>
            <a:off x="6629400" y="3811191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Smiley Face 29"/>
          <p:cNvSpPr/>
          <p:nvPr/>
        </p:nvSpPr>
        <p:spPr>
          <a:xfrm>
            <a:off x="6629400" y="3145829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Smiley Face 30"/>
          <p:cNvSpPr/>
          <p:nvPr/>
        </p:nvSpPr>
        <p:spPr>
          <a:xfrm>
            <a:off x="4416471" y="3811193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Smiley Face 32"/>
          <p:cNvSpPr/>
          <p:nvPr/>
        </p:nvSpPr>
        <p:spPr>
          <a:xfrm>
            <a:off x="6629400" y="2474499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Smiley Face 33"/>
          <p:cNvSpPr/>
          <p:nvPr/>
        </p:nvSpPr>
        <p:spPr>
          <a:xfrm>
            <a:off x="5486400" y="3811192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Smiley Face 34"/>
          <p:cNvSpPr/>
          <p:nvPr/>
        </p:nvSpPr>
        <p:spPr>
          <a:xfrm>
            <a:off x="5486400" y="3135377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6" grpId="0"/>
      <p:bldP spid="17" grpId="0" animBg="1"/>
      <p:bldP spid="18" grpId="0"/>
      <p:bldP spid="19" grpId="0" animBg="1"/>
      <p:bldP spid="23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34" grpId="0" animBg="1"/>
      <p:bldP spid="3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2171700" y="4915391"/>
            <a:ext cx="52040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Favorite Playground Equipment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11974" y="247922"/>
            <a:ext cx="4286250" cy="4173238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4228519" y="271256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257219" y="271256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400219" y="247922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4229100" y="4444494"/>
            <a:ext cx="52578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solidFill>
                  <a:schemeClr val="accent1"/>
                </a:solidFill>
                <a:latin typeface="Orly's Font 2" pitchFamily="66" charset="0"/>
              </a:rPr>
              <a:t>slide      swing    </a:t>
            </a: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monkey bars</a:t>
            </a:r>
          </a:p>
          <a:p>
            <a:pPr marL="0" indent="0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1"/>
                </a:solidFill>
                <a:latin typeface="Orly's Font 2" pitchFamily="66" charset="0"/>
              </a:rPr>
              <a:t>    </a:t>
            </a:r>
            <a:endParaRPr lang="en-US" sz="1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3094781" y="4419795"/>
            <a:ext cx="129642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seesaw  </a:t>
            </a:r>
            <a:endParaRPr lang="en-US" sz="1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6" name="Smiley Face 65"/>
          <p:cNvSpPr/>
          <p:nvPr/>
        </p:nvSpPr>
        <p:spPr>
          <a:xfrm>
            <a:off x="3429000" y="3790647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7" name="Smiley Face 66"/>
          <p:cNvSpPr/>
          <p:nvPr/>
        </p:nvSpPr>
        <p:spPr>
          <a:xfrm>
            <a:off x="3429000" y="3130953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" name="Smiley Face 67"/>
          <p:cNvSpPr/>
          <p:nvPr/>
        </p:nvSpPr>
        <p:spPr>
          <a:xfrm>
            <a:off x="3429000" y="25146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" name="Smiley Face 68"/>
          <p:cNvSpPr/>
          <p:nvPr/>
        </p:nvSpPr>
        <p:spPr>
          <a:xfrm>
            <a:off x="6622198" y="180550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Smiley Face 69"/>
          <p:cNvSpPr/>
          <p:nvPr/>
        </p:nvSpPr>
        <p:spPr>
          <a:xfrm>
            <a:off x="6629400" y="381119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1" name="Smiley Face 70"/>
          <p:cNvSpPr/>
          <p:nvPr/>
        </p:nvSpPr>
        <p:spPr>
          <a:xfrm>
            <a:off x="6629400" y="3145828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2" name="Smiley Face 71"/>
          <p:cNvSpPr/>
          <p:nvPr/>
        </p:nvSpPr>
        <p:spPr>
          <a:xfrm>
            <a:off x="4416471" y="381119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Smiley Face 72"/>
          <p:cNvSpPr/>
          <p:nvPr/>
        </p:nvSpPr>
        <p:spPr>
          <a:xfrm>
            <a:off x="4416471" y="312380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4" name="Smiley Face 73"/>
          <p:cNvSpPr/>
          <p:nvPr/>
        </p:nvSpPr>
        <p:spPr>
          <a:xfrm>
            <a:off x="6629400" y="2474498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5" name="Smiley Face 74"/>
          <p:cNvSpPr/>
          <p:nvPr/>
        </p:nvSpPr>
        <p:spPr>
          <a:xfrm>
            <a:off x="5486400" y="3811191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6" name="Smiley Face 75"/>
          <p:cNvSpPr/>
          <p:nvPr/>
        </p:nvSpPr>
        <p:spPr>
          <a:xfrm>
            <a:off x="5486400" y="3135376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7" name="Smiley Face 76"/>
          <p:cNvSpPr/>
          <p:nvPr/>
        </p:nvSpPr>
        <p:spPr>
          <a:xfrm>
            <a:off x="5486400" y="25146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8" name="Smiley Face 77"/>
          <p:cNvSpPr/>
          <p:nvPr/>
        </p:nvSpPr>
        <p:spPr>
          <a:xfrm>
            <a:off x="5486583" y="1817777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9" name="Smiley Face 78"/>
          <p:cNvSpPr/>
          <p:nvPr/>
        </p:nvSpPr>
        <p:spPr>
          <a:xfrm>
            <a:off x="5486583" y="11430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0" name="Smiley Face 79"/>
          <p:cNvSpPr/>
          <p:nvPr/>
        </p:nvSpPr>
        <p:spPr>
          <a:xfrm>
            <a:off x="5486583" y="4572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3235671" y="2474498"/>
            <a:ext cx="1014647" cy="201532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6400219" y="1704725"/>
            <a:ext cx="1014647" cy="276946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457200" y="1356112"/>
            <a:ext cx="5338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5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854028" y="1343837"/>
            <a:ext cx="7159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+ ?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1528348" y="1315143"/>
            <a:ext cx="8719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= 7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457200" y="2071444"/>
            <a:ext cx="20681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4 + 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3</a:t>
            </a: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 = 7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2171700" y="4915391"/>
            <a:ext cx="52040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Favorite Playground Equipment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78460" y="3757873"/>
            <a:ext cx="2246872" cy="81412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57200" y="3921274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p:sp>
        <p:nvSpPr>
          <p:cNvPr id="41" name="Smiley Face 40"/>
          <p:cNvSpPr/>
          <p:nvPr/>
        </p:nvSpPr>
        <p:spPr>
          <a:xfrm>
            <a:off x="1299320" y="3912461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628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30" grpId="0" build="p"/>
      <p:bldP spid="31" grpId="0" build="p"/>
      <p:bldP spid="32" grpId="0" build="p"/>
      <p:bldP spid="3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" y="1028700"/>
            <a:ext cx="8001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have learned to solve put together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information from a picture graph.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3501"/>
            <a:ext cx="77724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solve put together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information from a picture graph.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1102806" y="8001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Sports our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c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lass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p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lays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5488" y="1558378"/>
            <a:ext cx="8115300" cy="2267049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558531" y="2307862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58531" y="3060694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033222" y="4229100"/>
            <a:ext cx="2246872" cy="81412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33222" y="4374553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2273031" y="1583102"/>
            <a:ext cx="17230" cy="22670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558531" y="3315923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soccer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487901" y="2516571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basketball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524072" y="1708420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football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5" name="Ink 14"/>
              <p14:cNvContentPartPr/>
              <p14:nvPr/>
            </p14:nvContentPartPr>
            <p14:xfrm>
              <a:off x="2499012" y="1724416"/>
              <a:ext cx="771532" cy="583446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86417" y="1714338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6" name="Ink 15"/>
              <p14:cNvContentPartPr/>
              <p14:nvPr/>
            </p14:nvContentPartPr>
            <p14:xfrm>
              <a:off x="3403114" y="1680046"/>
              <a:ext cx="771532" cy="583446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90519" y="1669962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7" name="Ink 16"/>
              <p14:cNvContentPartPr/>
              <p14:nvPr/>
            </p14:nvContentPartPr>
            <p14:xfrm>
              <a:off x="4401865" y="1680046"/>
              <a:ext cx="771532" cy="583446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389264" y="166996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8" name="Ink 17"/>
              <p14:cNvContentPartPr/>
              <p14:nvPr/>
            </p14:nvContentPartPr>
            <p14:xfrm>
              <a:off x="5316265" y="1707054"/>
              <a:ext cx="771532" cy="583446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303664" y="1696976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9" name="Ink 18"/>
              <p14:cNvContentPartPr/>
              <p14:nvPr/>
            </p14:nvContentPartPr>
            <p14:xfrm>
              <a:off x="6230665" y="1680046"/>
              <a:ext cx="771532" cy="583446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18064" y="166996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0" name="Ink 19"/>
              <p14:cNvContentPartPr/>
              <p14:nvPr/>
            </p14:nvContentPartPr>
            <p14:xfrm>
              <a:off x="7073631" y="1680547"/>
              <a:ext cx="771532" cy="583446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061030" y="1670469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1" name="Ink 20"/>
              <p14:cNvContentPartPr/>
              <p14:nvPr/>
            </p14:nvContentPartPr>
            <p14:xfrm>
              <a:off x="7902299" y="1680046"/>
              <a:ext cx="771532" cy="583446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889698" y="1669962"/>
                <a:ext cx="794934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2" name="Ink 21"/>
              <p14:cNvContentPartPr/>
              <p14:nvPr/>
            </p14:nvContentPartPr>
            <p14:xfrm>
              <a:off x="2499012" y="2424903"/>
              <a:ext cx="771532" cy="583446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86417" y="2414825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3" name="Ink 22"/>
              <p14:cNvContentPartPr/>
              <p14:nvPr/>
            </p14:nvContentPartPr>
            <p14:xfrm>
              <a:off x="3394433" y="2449121"/>
              <a:ext cx="771532" cy="583446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381832" y="2439043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4" name="Ink 23"/>
              <p14:cNvContentPartPr/>
              <p14:nvPr/>
            </p14:nvContentPartPr>
            <p14:xfrm>
              <a:off x="4370035" y="2424903"/>
              <a:ext cx="771532" cy="583446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357434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5" name="Ink 24"/>
              <p14:cNvContentPartPr/>
              <p14:nvPr/>
            </p14:nvContentPartPr>
            <p14:xfrm>
              <a:off x="5316265" y="2424903"/>
              <a:ext cx="771532" cy="583446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303664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6" name="Ink 25"/>
              <p14:cNvContentPartPr/>
              <p14:nvPr/>
            </p14:nvContentPartPr>
            <p14:xfrm>
              <a:off x="6230665" y="2424903"/>
              <a:ext cx="771532" cy="583446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18064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7" name="Ink 26"/>
              <p14:cNvContentPartPr/>
              <p14:nvPr/>
            </p14:nvContentPartPr>
            <p14:xfrm>
              <a:off x="2499012" y="3181751"/>
              <a:ext cx="771532" cy="583446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2486417" y="3171673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8" name="Ink 27"/>
              <p14:cNvContentPartPr/>
              <p14:nvPr/>
            </p14:nvContentPartPr>
            <p14:xfrm>
              <a:off x="3344597" y="3241981"/>
              <a:ext cx="771532" cy="583446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3332002" y="3231897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9" name="Ink 28"/>
              <p14:cNvContentPartPr/>
              <p14:nvPr/>
            </p14:nvContentPartPr>
            <p14:xfrm>
              <a:off x="4384872" y="3215682"/>
              <a:ext cx="771532" cy="583446"/>
            </p14:xfrm>
          </p:contentPart>
        </mc:Choice>
        <mc:Fallback xmlns="">
          <p:pic>
            <p:nvPicPr>
              <p:cNvPr id="29" name="Ink 28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372277" y="3205604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30" name="Ink 29"/>
              <p14:cNvContentPartPr/>
              <p14:nvPr/>
            </p14:nvContentPartPr>
            <p14:xfrm>
              <a:off x="5316265" y="3215682"/>
              <a:ext cx="771532" cy="583446"/>
            </p14:xfrm>
          </p:contentPart>
        </mc:Choice>
        <mc:Fallback xmlns="">
          <p:pic>
            <p:nvPicPr>
              <p:cNvPr id="30" name="Ink 29"/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303664" y="3205604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31" name="Ink 30"/>
              <p14:cNvContentPartPr/>
              <p14:nvPr/>
            </p14:nvContentPartPr>
            <p14:xfrm>
              <a:off x="3782206" y="4281960"/>
              <a:ext cx="771532" cy="583446"/>
            </p14:xfrm>
          </p:contentPart>
        </mc:Choice>
        <mc:Fallback xmlns="">
          <p:pic>
            <p:nvPicPr>
              <p:cNvPr id="31" name="Ink 3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69611" y="4271882"/>
                <a:ext cx="794923" cy="60612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 animBg="1"/>
      <p:bldP spid="9" grpId="0" animBg="1"/>
      <p:bldP spid="9" grpId="1" animBg="1"/>
      <p:bldP spid="10" grpId="0"/>
      <p:bldP spid="10" grpId="1"/>
      <p:bldP spid="12" grpId="0"/>
      <p:bldP spid="12" grpId="1"/>
      <p:bldP spid="13" grpId="0"/>
      <p:bldP spid="13" grpId="2"/>
      <p:bldP spid="14" grpId="0"/>
      <p:bldP spid="14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371601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Not noticing what the key stands for when looking at picture graphs and thinking about questions.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30302" y="3352492"/>
            <a:ext cx="2246872" cy="81412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30302" y="3497945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Ink 6"/>
              <p14:cNvContentPartPr/>
              <p14:nvPr/>
            </p14:nvContentPartPr>
            <p14:xfrm>
              <a:off x="4179286" y="3405352"/>
              <a:ext cx="771532" cy="583446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66691" y="3395274"/>
                <a:ext cx="794923" cy="60612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5" grpId="1" animBg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102806" y="96268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Sports our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c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lass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p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lays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6614" y="1558378"/>
            <a:ext cx="8115300" cy="2267049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29657" y="2307862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329657" y="3060694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033222" y="4000500"/>
            <a:ext cx="2246872" cy="81412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33222" y="4145953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2044157" y="1583102"/>
            <a:ext cx="17230" cy="22670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329657" y="3315923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soccer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259027" y="2516571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basketball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295198" y="1708420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football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Ink 11"/>
              <p14:cNvContentPartPr/>
              <p14:nvPr/>
            </p14:nvContentPartPr>
            <p14:xfrm>
              <a:off x="2270138" y="1724416"/>
              <a:ext cx="771532" cy="583446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57537" y="171433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3" name="Ink 12"/>
              <p14:cNvContentPartPr/>
              <p14:nvPr/>
            </p14:nvContentPartPr>
            <p14:xfrm>
              <a:off x="3174240" y="1680046"/>
              <a:ext cx="771532" cy="583446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161645" y="1669962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4" name="Ink 13"/>
              <p14:cNvContentPartPr/>
              <p14:nvPr/>
            </p14:nvContentPartPr>
            <p14:xfrm>
              <a:off x="4172991" y="1680046"/>
              <a:ext cx="771532" cy="583446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60390" y="166996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5" name="Ink 14"/>
              <p14:cNvContentPartPr/>
              <p14:nvPr/>
            </p14:nvContentPartPr>
            <p14:xfrm>
              <a:off x="5087391" y="1707054"/>
              <a:ext cx="771532" cy="583446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074790" y="1696976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6" name="Ink 15"/>
              <p14:cNvContentPartPr/>
              <p14:nvPr/>
            </p14:nvContentPartPr>
            <p14:xfrm>
              <a:off x="6001791" y="1680046"/>
              <a:ext cx="771532" cy="583446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89190" y="166996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7" name="Ink 16"/>
              <p14:cNvContentPartPr/>
              <p14:nvPr/>
            </p14:nvContentPartPr>
            <p14:xfrm>
              <a:off x="6844757" y="1680547"/>
              <a:ext cx="771532" cy="583446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32156" y="1670469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8" name="Ink 17"/>
              <p14:cNvContentPartPr/>
              <p14:nvPr/>
            </p14:nvContentPartPr>
            <p14:xfrm>
              <a:off x="7673425" y="1680046"/>
              <a:ext cx="771532" cy="583446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660824" y="1669962"/>
                <a:ext cx="794934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9" name="Ink 18"/>
              <p14:cNvContentPartPr/>
              <p14:nvPr/>
            </p14:nvContentPartPr>
            <p14:xfrm>
              <a:off x="2270138" y="2424903"/>
              <a:ext cx="771532" cy="583446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57537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0" name="Ink 19"/>
              <p14:cNvContentPartPr/>
              <p14:nvPr/>
            </p14:nvContentPartPr>
            <p14:xfrm>
              <a:off x="3165559" y="2449121"/>
              <a:ext cx="771532" cy="583446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52958" y="2439043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1" name="Ink 20"/>
              <p14:cNvContentPartPr/>
              <p14:nvPr/>
            </p14:nvContentPartPr>
            <p14:xfrm>
              <a:off x="4141161" y="2424903"/>
              <a:ext cx="771532" cy="583446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28560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2" name="Ink 21"/>
              <p14:cNvContentPartPr/>
              <p14:nvPr/>
            </p14:nvContentPartPr>
            <p14:xfrm>
              <a:off x="5087391" y="2424903"/>
              <a:ext cx="771532" cy="583446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074790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3" name="Ink 22"/>
              <p14:cNvContentPartPr/>
              <p14:nvPr/>
            </p14:nvContentPartPr>
            <p14:xfrm>
              <a:off x="6001791" y="2424903"/>
              <a:ext cx="771532" cy="583446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89190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4" name="Ink 23"/>
              <p14:cNvContentPartPr/>
              <p14:nvPr/>
            </p14:nvContentPartPr>
            <p14:xfrm>
              <a:off x="2270138" y="3181751"/>
              <a:ext cx="771532" cy="583446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57537" y="3171673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5" name="Ink 24"/>
              <p14:cNvContentPartPr/>
              <p14:nvPr/>
            </p14:nvContentPartPr>
            <p14:xfrm>
              <a:off x="3115723" y="3241981"/>
              <a:ext cx="771532" cy="583446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103128" y="3231897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6" name="Ink 25"/>
              <p14:cNvContentPartPr/>
              <p14:nvPr/>
            </p14:nvContentPartPr>
            <p14:xfrm>
              <a:off x="4155998" y="3215682"/>
              <a:ext cx="771532" cy="583446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143403" y="3205604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7" name="Ink 26"/>
              <p14:cNvContentPartPr/>
              <p14:nvPr/>
            </p14:nvContentPartPr>
            <p14:xfrm>
              <a:off x="5087391" y="3215682"/>
              <a:ext cx="771532" cy="583446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5074790" y="3205604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28" name="Ink 27"/>
              <p14:cNvContentPartPr/>
              <p14:nvPr/>
            </p14:nvContentPartPr>
            <p14:xfrm>
              <a:off x="3782206" y="4053360"/>
              <a:ext cx="771532" cy="583446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3769611" y="4043282"/>
                <a:ext cx="794923" cy="606122"/>
              </a:xfrm>
              <a:prstGeom prst="rect">
                <a:avLst/>
              </a:prstGeom>
            </p:spPr>
          </p:pic>
        </mc:Fallback>
      </mc:AlternateContent>
      <p:sp>
        <p:nvSpPr>
          <p:cNvPr id="29" name="Rectangle 28"/>
          <p:cNvSpPr/>
          <p:nvPr/>
        </p:nvSpPr>
        <p:spPr>
          <a:xfrm>
            <a:off x="318319" y="1585929"/>
            <a:ext cx="1725838" cy="72368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8343626" y="1771714"/>
            <a:ext cx="6860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8335082" y="3333649"/>
            <a:ext cx="6860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6087796" y="4163080"/>
            <a:ext cx="19132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 + 4 =  11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95198" y="3075440"/>
            <a:ext cx="1725838" cy="72368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0" y="4963180"/>
            <a:ext cx="69709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11 students play football and soccer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21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6" grpId="0" animBg="1"/>
      <p:bldP spid="7" grpId="0"/>
      <p:bldP spid="9" grpId="0"/>
      <p:bldP spid="10" grpId="0"/>
      <p:bldP spid="11" grpId="0"/>
      <p:bldP spid="29" grpId="0" animBg="1"/>
      <p:bldP spid="30" grpId="0"/>
      <p:bldP spid="31" grpId="0"/>
      <p:bldP spid="32" grpId="0"/>
      <p:bldP spid="33" grpId="0" animBg="1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102806" y="96268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Sports our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c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lass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p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lays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6614" y="1558378"/>
            <a:ext cx="8115300" cy="2267049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29657" y="2307862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329657" y="3060694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033222" y="4000500"/>
            <a:ext cx="2246872" cy="81412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33222" y="4145953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2044157" y="1583102"/>
            <a:ext cx="17230" cy="22670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329657" y="3315923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soccer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259027" y="2516571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basketball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295198" y="1708420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football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Ink 11"/>
              <p14:cNvContentPartPr/>
              <p14:nvPr/>
            </p14:nvContentPartPr>
            <p14:xfrm>
              <a:off x="2270138" y="1724416"/>
              <a:ext cx="771532" cy="583446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57537" y="171433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3" name="Ink 12"/>
              <p14:cNvContentPartPr/>
              <p14:nvPr/>
            </p14:nvContentPartPr>
            <p14:xfrm>
              <a:off x="3174240" y="1680046"/>
              <a:ext cx="771532" cy="583446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61645" y="1669962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4" name="Ink 13"/>
              <p14:cNvContentPartPr/>
              <p14:nvPr/>
            </p14:nvContentPartPr>
            <p14:xfrm>
              <a:off x="4172991" y="1680046"/>
              <a:ext cx="771532" cy="583446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60390" y="166996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5" name="Ink 14"/>
              <p14:cNvContentPartPr/>
              <p14:nvPr/>
            </p14:nvContentPartPr>
            <p14:xfrm>
              <a:off x="5087391" y="1707054"/>
              <a:ext cx="771532" cy="583446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74790" y="1696976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6" name="Ink 15"/>
              <p14:cNvContentPartPr/>
              <p14:nvPr/>
            </p14:nvContentPartPr>
            <p14:xfrm>
              <a:off x="6001791" y="1680046"/>
              <a:ext cx="771532" cy="583446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89190" y="166996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7" name="Ink 16"/>
              <p14:cNvContentPartPr/>
              <p14:nvPr/>
            </p14:nvContentPartPr>
            <p14:xfrm>
              <a:off x="6844757" y="1680547"/>
              <a:ext cx="771532" cy="583446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32156" y="1670469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8" name="Ink 17"/>
              <p14:cNvContentPartPr/>
              <p14:nvPr/>
            </p14:nvContentPartPr>
            <p14:xfrm>
              <a:off x="7673425" y="1680046"/>
              <a:ext cx="771532" cy="583446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660824" y="1669962"/>
                <a:ext cx="794934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9" name="Ink 18"/>
              <p14:cNvContentPartPr/>
              <p14:nvPr/>
            </p14:nvContentPartPr>
            <p14:xfrm>
              <a:off x="2270138" y="2424903"/>
              <a:ext cx="771532" cy="583446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57537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0" name="Ink 19"/>
              <p14:cNvContentPartPr/>
              <p14:nvPr/>
            </p14:nvContentPartPr>
            <p14:xfrm>
              <a:off x="3165559" y="2449121"/>
              <a:ext cx="771532" cy="583446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52958" y="2439043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1" name="Ink 20"/>
              <p14:cNvContentPartPr/>
              <p14:nvPr/>
            </p14:nvContentPartPr>
            <p14:xfrm>
              <a:off x="4141161" y="2424903"/>
              <a:ext cx="771532" cy="583446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28560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2" name="Ink 21"/>
              <p14:cNvContentPartPr/>
              <p14:nvPr/>
            </p14:nvContentPartPr>
            <p14:xfrm>
              <a:off x="5087391" y="2424903"/>
              <a:ext cx="771532" cy="583446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74790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3" name="Ink 22"/>
              <p14:cNvContentPartPr/>
              <p14:nvPr/>
            </p14:nvContentPartPr>
            <p14:xfrm>
              <a:off x="6001791" y="2424903"/>
              <a:ext cx="771532" cy="583446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89190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4" name="Ink 23"/>
              <p14:cNvContentPartPr/>
              <p14:nvPr/>
            </p14:nvContentPartPr>
            <p14:xfrm>
              <a:off x="2270138" y="3181751"/>
              <a:ext cx="771532" cy="583446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57537" y="3171673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5" name="Ink 24"/>
              <p14:cNvContentPartPr/>
              <p14:nvPr/>
            </p14:nvContentPartPr>
            <p14:xfrm>
              <a:off x="3115723" y="3241981"/>
              <a:ext cx="771532" cy="583446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3103128" y="3231897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6" name="Ink 25"/>
              <p14:cNvContentPartPr/>
              <p14:nvPr/>
            </p14:nvContentPartPr>
            <p14:xfrm>
              <a:off x="4155998" y="3215682"/>
              <a:ext cx="771532" cy="583446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4143403" y="3205604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7" name="Ink 26"/>
              <p14:cNvContentPartPr/>
              <p14:nvPr/>
            </p14:nvContentPartPr>
            <p14:xfrm>
              <a:off x="5087391" y="3215682"/>
              <a:ext cx="771532" cy="583446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5074790" y="3205604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8" name="Ink 27"/>
              <p14:cNvContentPartPr/>
              <p14:nvPr/>
            </p14:nvContentPartPr>
            <p14:xfrm>
              <a:off x="3782206" y="4053360"/>
              <a:ext cx="771532" cy="583446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3769611" y="4043282"/>
                <a:ext cx="794923" cy="606122"/>
              </a:xfrm>
              <a:prstGeom prst="rect">
                <a:avLst/>
              </a:prstGeom>
            </p:spPr>
          </p:pic>
        </mc:Fallback>
      </mc:AlternateContent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8343626" y="1771714"/>
            <a:ext cx="6860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8343626" y="2516571"/>
            <a:ext cx="6860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5257800" y="4075093"/>
            <a:ext cx="37718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 + 5 + 4 = 16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8335082" y="3333649"/>
            <a:ext cx="6860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2171700" y="4963180"/>
            <a:ext cx="69709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16 students play sports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49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6" grpId="1" animBg="1"/>
      <p:bldP spid="7" grpId="1"/>
      <p:bldP spid="9" grpId="1"/>
      <p:bldP spid="10" grpId="1"/>
      <p:bldP spid="11" grpId="1"/>
      <p:bldP spid="29" grpId="0"/>
      <p:bldP spid="30" grpId="0"/>
      <p:bldP spid="32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4447314" y="4145953"/>
            <a:ext cx="45136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 + 3 = 10 </a:t>
            </a: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1102806" y="96268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Sports our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c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lass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p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lays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46614" y="1558378"/>
            <a:ext cx="8115300" cy="2267049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329657" y="2307862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329657" y="3060694"/>
            <a:ext cx="8115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044157" y="1583102"/>
            <a:ext cx="17230" cy="22670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329657" y="3315923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soccer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259027" y="2516571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basketball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295198" y="1708420"/>
            <a:ext cx="1748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football 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8" name="Ink 37"/>
              <p14:cNvContentPartPr/>
              <p14:nvPr/>
            </p14:nvContentPartPr>
            <p14:xfrm>
              <a:off x="2270138" y="1724416"/>
              <a:ext cx="771532" cy="583446"/>
            </p14:xfrm>
          </p:contentPart>
        </mc:Choice>
        <mc:Fallback xmlns="">
          <p:pic>
            <p:nvPicPr>
              <p:cNvPr id="38" name="Ink 37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57537" y="171433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9" name="Ink 38"/>
              <p14:cNvContentPartPr/>
              <p14:nvPr/>
            </p14:nvContentPartPr>
            <p14:xfrm>
              <a:off x="3174240" y="1680046"/>
              <a:ext cx="771532" cy="583446"/>
            </p14:xfrm>
          </p:contentPart>
        </mc:Choice>
        <mc:Fallback xmlns="">
          <p:pic>
            <p:nvPicPr>
              <p:cNvPr id="39" name="Ink 38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61645" y="1669962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0" name="Ink 39"/>
              <p14:cNvContentPartPr/>
              <p14:nvPr/>
            </p14:nvContentPartPr>
            <p14:xfrm>
              <a:off x="4172991" y="1680046"/>
              <a:ext cx="771532" cy="583446"/>
            </p14:xfrm>
          </p:contentPart>
        </mc:Choice>
        <mc:Fallback xmlns="">
          <p:pic>
            <p:nvPicPr>
              <p:cNvPr id="40" name="Ink 39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60390" y="166996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1" name="Ink 40"/>
              <p14:cNvContentPartPr/>
              <p14:nvPr/>
            </p14:nvContentPartPr>
            <p14:xfrm>
              <a:off x="5087391" y="1707054"/>
              <a:ext cx="771532" cy="583446"/>
            </p14:xfrm>
          </p:contentPart>
        </mc:Choice>
        <mc:Fallback xmlns="">
          <p:pic>
            <p:nvPicPr>
              <p:cNvPr id="41" name="Ink 40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74790" y="1696976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42" name="Ink 41"/>
              <p14:cNvContentPartPr/>
              <p14:nvPr/>
            </p14:nvContentPartPr>
            <p14:xfrm>
              <a:off x="6001791" y="1680046"/>
              <a:ext cx="771532" cy="583446"/>
            </p14:xfrm>
          </p:contentPart>
        </mc:Choice>
        <mc:Fallback xmlns="">
          <p:pic>
            <p:nvPicPr>
              <p:cNvPr id="42" name="Ink 4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89190" y="1669968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43" name="Ink 42"/>
              <p14:cNvContentPartPr/>
              <p14:nvPr/>
            </p14:nvContentPartPr>
            <p14:xfrm>
              <a:off x="6844757" y="1680547"/>
              <a:ext cx="771532" cy="583446"/>
            </p14:xfrm>
          </p:contentPart>
        </mc:Choice>
        <mc:Fallback xmlns="">
          <p:pic>
            <p:nvPicPr>
              <p:cNvPr id="43" name="Ink 4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32156" y="1670469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4" name="Ink 43"/>
              <p14:cNvContentPartPr/>
              <p14:nvPr/>
            </p14:nvContentPartPr>
            <p14:xfrm>
              <a:off x="7673425" y="1680046"/>
              <a:ext cx="771532" cy="583446"/>
            </p14:xfrm>
          </p:contentPart>
        </mc:Choice>
        <mc:Fallback xmlns="">
          <p:pic>
            <p:nvPicPr>
              <p:cNvPr id="44" name="Ink 43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660824" y="1669962"/>
                <a:ext cx="794934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45" name="Ink 44"/>
              <p14:cNvContentPartPr/>
              <p14:nvPr/>
            </p14:nvContentPartPr>
            <p14:xfrm>
              <a:off x="2270138" y="2424903"/>
              <a:ext cx="771532" cy="583446"/>
            </p14:xfrm>
          </p:contentPart>
        </mc:Choice>
        <mc:Fallback xmlns="">
          <p:pic>
            <p:nvPicPr>
              <p:cNvPr id="45" name="Ink 4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57537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46" name="Ink 45"/>
              <p14:cNvContentPartPr/>
              <p14:nvPr/>
            </p14:nvContentPartPr>
            <p14:xfrm>
              <a:off x="3165559" y="2449121"/>
              <a:ext cx="771532" cy="583446"/>
            </p14:xfrm>
          </p:contentPart>
        </mc:Choice>
        <mc:Fallback xmlns="">
          <p:pic>
            <p:nvPicPr>
              <p:cNvPr id="46" name="Ink 4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52958" y="2439043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47" name="Ink 46"/>
              <p14:cNvContentPartPr/>
              <p14:nvPr/>
            </p14:nvContentPartPr>
            <p14:xfrm>
              <a:off x="4141161" y="2424903"/>
              <a:ext cx="771532" cy="583446"/>
            </p14:xfrm>
          </p:contentPart>
        </mc:Choice>
        <mc:Fallback xmlns="">
          <p:pic>
            <p:nvPicPr>
              <p:cNvPr id="47" name="Ink 46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28560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48" name="Ink 47"/>
              <p14:cNvContentPartPr/>
              <p14:nvPr/>
            </p14:nvContentPartPr>
            <p14:xfrm>
              <a:off x="5087391" y="2424903"/>
              <a:ext cx="771532" cy="583446"/>
            </p14:xfrm>
          </p:contentPart>
        </mc:Choice>
        <mc:Fallback xmlns="">
          <p:pic>
            <p:nvPicPr>
              <p:cNvPr id="48" name="Ink 47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74790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49" name="Ink 48"/>
              <p14:cNvContentPartPr/>
              <p14:nvPr/>
            </p14:nvContentPartPr>
            <p14:xfrm>
              <a:off x="6001791" y="2424903"/>
              <a:ext cx="771532" cy="583446"/>
            </p14:xfrm>
          </p:contentPart>
        </mc:Choice>
        <mc:Fallback xmlns="">
          <p:pic>
            <p:nvPicPr>
              <p:cNvPr id="49" name="Ink 48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89190" y="2414825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50" name="Ink 49"/>
              <p14:cNvContentPartPr/>
              <p14:nvPr/>
            </p14:nvContentPartPr>
            <p14:xfrm>
              <a:off x="2270138" y="3181751"/>
              <a:ext cx="771532" cy="583446"/>
            </p14:xfrm>
          </p:contentPart>
        </mc:Choice>
        <mc:Fallback xmlns="">
          <p:pic>
            <p:nvPicPr>
              <p:cNvPr id="50" name="Ink 49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57537" y="3171673"/>
                <a:ext cx="794934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51" name="Ink 50"/>
              <p14:cNvContentPartPr/>
              <p14:nvPr/>
            </p14:nvContentPartPr>
            <p14:xfrm>
              <a:off x="3115723" y="3241981"/>
              <a:ext cx="771532" cy="583446"/>
            </p14:xfrm>
          </p:contentPart>
        </mc:Choice>
        <mc:Fallback xmlns="">
          <p:pic>
            <p:nvPicPr>
              <p:cNvPr id="51" name="Ink 50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3103128" y="3231897"/>
                <a:ext cx="794923" cy="606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52" name="Ink 51"/>
              <p14:cNvContentPartPr/>
              <p14:nvPr/>
            </p14:nvContentPartPr>
            <p14:xfrm>
              <a:off x="4155998" y="3215682"/>
              <a:ext cx="771532" cy="583446"/>
            </p14:xfrm>
          </p:contentPart>
        </mc:Choice>
        <mc:Fallback xmlns="">
          <p:pic>
            <p:nvPicPr>
              <p:cNvPr id="52" name="Ink 51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4143403" y="3205604"/>
                <a:ext cx="794923" cy="606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53" name="Ink 52"/>
              <p14:cNvContentPartPr/>
              <p14:nvPr/>
            </p14:nvContentPartPr>
            <p14:xfrm>
              <a:off x="5087391" y="3215682"/>
              <a:ext cx="771532" cy="583446"/>
            </p14:xfrm>
          </p:contentPart>
        </mc:Choice>
        <mc:Fallback xmlns="">
          <p:pic>
            <p:nvPicPr>
              <p:cNvPr id="53" name="Ink 52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5074790" y="3205604"/>
                <a:ext cx="794934" cy="606122"/>
              </a:xfrm>
              <a:prstGeom prst="rect">
                <a:avLst/>
              </a:prstGeom>
            </p:spPr>
          </p:pic>
        </mc:Fallback>
      </mc:AlternateContent>
      <p:sp>
        <p:nvSpPr>
          <p:cNvPr id="54" name="Rectangle 53"/>
          <p:cNvSpPr/>
          <p:nvPr/>
        </p:nvSpPr>
        <p:spPr>
          <a:xfrm>
            <a:off x="3033222" y="4000500"/>
            <a:ext cx="2246872" cy="81412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033222" y="4145953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56" name="Ink 55"/>
              <p14:cNvContentPartPr/>
              <p14:nvPr/>
            </p14:nvContentPartPr>
            <p14:xfrm>
              <a:off x="3782206" y="4053360"/>
              <a:ext cx="771532" cy="583446"/>
            </p14:xfrm>
          </p:contentPart>
        </mc:Choice>
        <mc:Fallback xmlns="">
          <p:pic>
            <p:nvPicPr>
              <p:cNvPr id="56" name="Ink 55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3769611" y="4043282"/>
                <a:ext cx="794923" cy="606122"/>
              </a:xfrm>
              <a:prstGeom prst="rect">
                <a:avLst/>
              </a:prstGeom>
            </p:spPr>
          </p:pic>
        </mc:Fallback>
      </mc:AlternateContent>
      <p:sp>
        <p:nvSpPr>
          <p:cNvPr id="57" name="Text Placeholder 2"/>
          <p:cNvSpPr txBox="1">
            <a:spLocks/>
          </p:cNvSpPr>
          <p:nvPr/>
        </p:nvSpPr>
        <p:spPr bwMode="auto">
          <a:xfrm>
            <a:off x="2057400" y="4914900"/>
            <a:ext cx="69709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 students will play football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57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5" grpId="0"/>
      <p:bldP spid="36" grpId="0"/>
      <p:bldP spid="37" grpId="0"/>
      <p:bldP spid="54" grpId="0" animBg="1"/>
      <p:bldP spid="55" grpId="0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2171700" y="4915391"/>
            <a:ext cx="52040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Favorite Playground Equipment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78460" y="3757873"/>
            <a:ext cx="2246872" cy="80360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3921274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4229100" y="4444494"/>
            <a:ext cx="52578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solidFill>
                  <a:schemeClr val="accent1"/>
                </a:solidFill>
                <a:latin typeface="Orly's Font 2" pitchFamily="66" charset="0"/>
              </a:rPr>
              <a:t>slide      swing    </a:t>
            </a: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monkey bars</a:t>
            </a:r>
          </a:p>
          <a:p>
            <a:pPr marL="0" indent="0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1"/>
                </a:solidFill>
                <a:latin typeface="Orly's Font 2" pitchFamily="66" charset="0"/>
              </a:rPr>
              <a:t>    </a:t>
            </a:r>
            <a:endParaRPr lang="en-US" sz="1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3094781" y="4419795"/>
            <a:ext cx="129642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seesaw  </a:t>
            </a:r>
            <a:endParaRPr lang="en-US" sz="1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Smiley Face 1"/>
          <p:cNvSpPr/>
          <p:nvPr/>
        </p:nvSpPr>
        <p:spPr>
          <a:xfrm>
            <a:off x="1299320" y="3912461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6" name="Smiley Face 65"/>
          <p:cNvSpPr/>
          <p:nvPr/>
        </p:nvSpPr>
        <p:spPr>
          <a:xfrm>
            <a:off x="3429000" y="3790648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7" name="Smiley Face 66"/>
          <p:cNvSpPr/>
          <p:nvPr/>
        </p:nvSpPr>
        <p:spPr>
          <a:xfrm>
            <a:off x="3429000" y="3130954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" name="Smiley Face 67"/>
          <p:cNvSpPr/>
          <p:nvPr/>
        </p:nvSpPr>
        <p:spPr>
          <a:xfrm>
            <a:off x="3429000" y="2514601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" name="Smiley Face 68"/>
          <p:cNvSpPr/>
          <p:nvPr/>
        </p:nvSpPr>
        <p:spPr>
          <a:xfrm>
            <a:off x="6622198" y="1805503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Smiley Face 69"/>
          <p:cNvSpPr/>
          <p:nvPr/>
        </p:nvSpPr>
        <p:spPr>
          <a:xfrm>
            <a:off x="6629400" y="3811191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1" name="Smiley Face 70"/>
          <p:cNvSpPr/>
          <p:nvPr/>
        </p:nvSpPr>
        <p:spPr>
          <a:xfrm>
            <a:off x="6629400" y="3145829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2" name="Smiley Face 71"/>
          <p:cNvSpPr/>
          <p:nvPr/>
        </p:nvSpPr>
        <p:spPr>
          <a:xfrm>
            <a:off x="4416471" y="3811193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Smiley Face 72"/>
          <p:cNvSpPr/>
          <p:nvPr/>
        </p:nvSpPr>
        <p:spPr>
          <a:xfrm>
            <a:off x="4416471" y="3123803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4" name="Smiley Face 73"/>
          <p:cNvSpPr/>
          <p:nvPr/>
        </p:nvSpPr>
        <p:spPr>
          <a:xfrm>
            <a:off x="6629400" y="2474499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5" name="Smiley Face 74"/>
          <p:cNvSpPr/>
          <p:nvPr/>
        </p:nvSpPr>
        <p:spPr>
          <a:xfrm>
            <a:off x="5486400" y="3811192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6" name="Smiley Face 75"/>
          <p:cNvSpPr/>
          <p:nvPr/>
        </p:nvSpPr>
        <p:spPr>
          <a:xfrm>
            <a:off x="5486400" y="3135377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7" name="Smiley Face 76"/>
          <p:cNvSpPr/>
          <p:nvPr/>
        </p:nvSpPr>
        <p:spPr>
          <a:xfrm>
            <a:off x="5486400" y="2514601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8" name="Smiley Face 77"/>
          <p:cNvSpPr/>
          <p:nvPr/>
        </p:nvSpPr>
        <p:spPr>
          <a:xfrm>
            <a:off x="5486583" y="1817778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9" name="Smiley Face 78"/>
          <p:cNvSpPr/>
          <p:nvPr/>
        </p:nvSpPr>
        <p:spPr>
          <a:xfrm>
            <a:off x="5486583" y="1143001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0" name="Smiley Face 79"/>
          <p:cNvSpPr/>
          <p:nvPr/>
        </p:nvSpPr>
        <p:spPr>
          <a:xfrm>
            <a:off x="5486583" y="457201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262591" y="258468"/>
            <a:ext cx="1137628" cy="4162691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432693" y="1650336"/>
            <a:ext cx="1137628" cy="2794158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166992" y="1618733"/>
            <a:ext cx="6331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6</a:t>
            </a: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451716" y="1618733"/>
            <a:ext cx="7698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+ 4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1207450" y="1609779"/>
            <a:ext cx="9642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=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211974" y="247922"/>
            <a:ext cx="4286250" cy="4173238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6400219" y="247922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257219" y="271256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228519" y="228600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04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0" grpId="0" animBg="1"/>
      <p:bldP spid="11" grpId="0"/>
      <p:bldP spid="39" grpId="0" build="p"/>
      <p:bldP spid="40" grpId="0" build="p"/>
      <p:bldP spid="2" grpId="0" animBg="1"/>
      <p:bldP spid="66" grpId="0" animBg="1"/>
      <p:bldP spid="67" grpId="0" animBg="1"/>
      <p:bldP spid="68" grpId="0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3" grpId="0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3" grpId="0" animBg="1"/>
      <p:bldP spid="30" grpId="0" animBg="1"/>
      <p:bldP spid="31" grpId="0" build="p"/>
      <p:bldP spid="32" grpId="0" build="p"/>
      <p:bldP spid="33" grpId="0" build="p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2171700" y="4915391"/>
            <a:ext cx="52040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Favorite Playground Equipment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78460" y="3757873"/>
            <a:ext cx="2246872" cy="81412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3921274"/>
            <a:ext cx="222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Key      =1</a:t>
            </a:r>
          </a:p>
        </p:txBody>
      </p:sp>
      <p:sp>
        <p:nvSpPr>
          <p:cNvPr id="5" name="Rectangle 4"/>
          <p:cNvSpPr/>
          <p:nvPr/>
        </p:nvSpPr>
        <p:spPr>
          <a:xfrm>
            <a:off x="3211974" y="247922"/>
            <a:ext cx="4286250" cy="4173238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4228519" y="271256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257219" y="271256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400219" y="247922"/>
            <a:ext cx="0" cy="41732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4229100" y="4444494"/>
            <a:ext cx="36576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solidFill>
                  <a:schemeClr val="accent1"/>
                </a:solidFill>
                <a:latin typeface="Orly's Font 2" pitchFamily="66" charset="0"/>
              </a:rPr>
              <a:t>slide      swing    </a:t>
            </a: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monkey bars</a:t>
            </a:r>
          </a:p>
          <a:p>
            <a:pPr marL="0" indent="0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1"/>
                </a:solidFill>
                <a:latin typeface="Orly's Font 2" pitchFamily="66" charset="0"/>
              </a:rPr>
              <a:t>    </a:t>
            </a:r>
            <a:endParaRPr lang="en-US" sz="1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3094781" y="4419795"/>
            <a:ext cx="129642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 smtClean="0">
                <a:solidFill>
                  <a:schemeClr val="accent1"/>
                </a:solidFill>
                <a:latin typeface="Orly's Font 2" pitchFamily="66" charset="0"/>
              </a:rPr>
              <a:t>seesaw  </a:t>
            </a:r>
            <a:endParaRPr lang="en-US" sz="1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6" name="Smiley Face 65"/>
          <p:cNvSpPr/>
          <p:nvPr/>
        </p:nvSpPr>
        <p:spPr>
          <a:xfrm>
            <a:off x="3429000" y="3790647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7" name="Smiley Face 66"/>
          <p:cNvSpPr/>
          <p:nvPr/>
        </p:nvSpPr>
        <p:spPr>
          <a:xfrm>
            <a:off x="3429000" y="3130953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" name="Smiley Face 67"/>
          <p:cNvSpPr/>
          <p:nvPr/>
        </p:nvSpPr>
        <p:spPr>
          <a:xfrm>
            <a:off x="3429000" y="25146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" name="Smiley Face 68"/>
          <p:cNvSpPr/>
          <p:nvPr/>
        </p:nvSpPr>
        <p:spPr>
          <a:xfrm>
            <a:off x="6622198" y="180550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Smiley Face 69"/>
          <p:cNvSpPr/>
          <p:nvPr/>
        </p:nvSpPr>
        <p:spPr>
          <a:xfrm>
            <a:off x="6629400" y="381119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1" name="Smiley Face 70"/>
          <p:cNvSpPr/>
          <p:nvPr/>
        </p:nvSpPr>
        <p:spPr>
          <a:xfrm>
            <a:off x="6629400" y="3145828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2" name="Smiley Face 71"/>
          <p:cNvSpPr/>
          <p:nvPr/>
        </p:nvSpPr>
        <p:spPr>
          <a:xfrm>
            <a:off x="4416471" y="381119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Smiley Face 72"/>
          <p:cNvSpPr/>
          <p:nvPr/>
        </p:nvSpPr>
        <p:spPr>
          <a:xfrm>
            <a:off x="4416471" y="3123802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4" name="Smiley Face 73"/>
          <p:cNvSpPr/>
          <p:nvPr/>
        </p:nvSpPr>
        <p:spPr>
          <a:xfrm>
            <a:off x="6629400" y="2474498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5" name="Smiley Face 74"/>
          <p:cNvSpPr/>
          <p:nvPr/>
        </p:nvSpPr>
        <p:spPr>
          <a:xfrm>
            <a:off x="5486400" y="3811191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6" name="Smiley Face 75"/>
          <p:cNvSpPr/>
          <p:nvPr/>
        </p:nvSpPr>
        <p:spPr>
          <a:xfrm>
            <a:off x="5486400" y="3135376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7" name="Smiley Face 76"/>
          <p:cNvSpPr/>
          <p:nvPr/>
        </p:nvSpPr>
        <p:spPr>
          <a:xfrm>
            <a:off x="5486400" y="25146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8" name="Smiley Face 77"/>
          <p:cNvSpPr/>
          <p:nvPr/>
        </p:nvSpPr>
        <p:spPr>
          <a:xfrm>
            <a:off x="5486583" y="1817777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9" name="Smiley Face 78"/>
          <p:cNvSpPr/>
          <p:nvPr/>
        </p:nvSpPr>
        <p:spPr>
          <a:xfrm>
            <a:off x="5486583" y="11430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0" name="Smiley Face 79"/>
          <p:cNvSpPr/>
          <p:nvPr/>
        </p:nvSpPr>
        <p:spPr>
          <a:xfrm>
            <a:off x="5486583" y="457200"/>
            <a:ext cx="541238" cy="507335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4283083" y="3130953"/>
            <a:ext cx="1014647" cy="133685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3192295" y="2539000"/>
            <a:ext cx="1014647" cy="1905494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190259" y="1051562"/>
            <a:ext cx="5338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551334" y="1078581"/>
            <a:ext cx="7159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+ 2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1225654" y="1049887"/>
            <a:ext cx="8719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= 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3" name="Smiley Face 32"/>
          <p:cNvSpPr/>
          <p:nvPr/>
        </p:nvSpPr>
        <p:spPr>
          <a:xfrm>
            <a:off x="1299320" y="3912461"/>
            <a:ext cx="541238" cy="500776"/>
          </a:xfrm>
          <a:prstGeom prst="smileyFace">
            <a:avLst/>
          </a:prstGeom>
          <a:solidFill>
            <a:srgbClr val="FFFF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00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7247</TotalTime>
  <Words>225</Words>
  <Application>Microsoft Office PowerPoint</Application>
  <PresentationFormat>On-screen Show (16:10)</PresentationFormat>
  <Paragraphs>74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296</cp:revision>
  <dcterms:created xsi:type="dcterms:W3CDTF">2011-06-12T17:04:43Z</dcterms:created>
  <dcterms:modified xsi:type="dcterms:W3CDTF">2015-06-07T14:10:34Z</dcterms:modified>
</cp:coreProperties>
</file>